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0EE"/>
    <a:srgbClr val="A6A8B5"/>
    <a:srgbClr val="EBEEF7"/>
    <a:srgbClr val="D9E2F1"/>
    <a:srgbClr val="B6B9C6"/>
    <a:srgbClr val="AFC1D3"/>
    <a:srgbClr val="754531"/>
    <a:srgbClr val="DAE3F3"/>
    <a:srgbClr val="D8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1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矩形 3"/>
          <p:cNvSpPr/>
          <p:nvPr>
            <p:custDataLst>
              <p:tags r:id="rId2"/>
            </p:custDataLst>
          </p:nvPr>
        </p:nvSpPr>
        <p:spPr>
          <a:xfrm>
            <a:off x="4998720" y="-143510"/>
            <a:ext cx="7251700" cy="7144385"/>
          </a:xfrm>
          <a:prstGeom prst="rect">
            <a:avLst/>
          </a:prstGeom>
          <a:solidFill>
            <a:srgbClr val="B6B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直角三角形 12"/>
          <p:cNvSpPr/>
          <p:nvPr>
            <p:custDataLst>
              <p:tags r:id="rId3"/>
            </p:custDataLst>
          </p:nvPr>
        </p:nvSpPr>
        <p:spPr>
          <a:xfrm rot="13500000">
            <a:off x="2440305" y="560070"/>
            <a:ext cx="5739130" cy="5739130"/>
          </a:xfrm>
          <a:prstGeom prst="rtTriangle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PA_组合 15"/>
          <p:cNvGrpSpPr/>
          <p:nvPr>
            <p:custDataLst>
              <p:tags r:id="rId4"/>
            </p:custDataLst>
          </p:nvPr>
        </p:nvGrpSpPr>
        <p:grpSpPr>
          <a:xfrm>
            <a:off x="0" y="-143510"/>
            <a:ext cx="8102600" cy="7144385"/>
            <a:chOff x="-916" y="-226"/>
            <a:chExt cx="12760" cy="11251"/>
          </a:xfrm>
        </p:grpSpPr>
        <p:sp>
          <p:nvSpPr>
            <p:cNvPr id="5" name="矩形 4"/>
            <p:cNvSpPr/>
            <p:nvPr/>
          </p:nvSpPr>
          <p:spPr>
            <a:xfrm>
              <a:off x="-916" y="-226"/>
              <a:ext cx="8788" cy="11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直角三角形 11"/>
            <p:cNvSpPr/>
            <p:nvPr/>
          </p:nvSpPr>
          <p:spPr>
            <a:xfrm rot="13500000">
              <a:off x="3782" y="1370"/>
              <a:ext cx="8062" cy="80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PA_菱形 14"/>
          <p:cNvSpPr/>
          <p:nvPr>
            <p:custDataLst>
              <p:tags r:id="rId5"/>
            </p:custDataLst>
          </p:nvPr>
        </p:nvSpPr>
        <p:spPr>
          <a:xfrm>
            <a:off x="5821045" y="414020"/>
            <a:ext cx="6028690" cy="6028690"/>
          </a:xfrm>
          <a:prstGeom prst="diamond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PA_文本框 126"/>
          <p:cNvSpPr txBox="1"/>
          <p:nvPr>
            <p:custDataLst>
              <p:tags r:id="rId6"/>
            </p:custDataLst>
          </p:nvPr>
        </p:nvSpPr>
        <p:spPr>
          <a:xfrm>
            <a:off x="446405" y="2101850"/>
            <a:ext cx="7113905" cy="16300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zh-CN" altLang="en-US" sz="5000">
                <a:solidFill>
                  <a:srgbClr val="A6A8B5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charset="-122"/>
                <a:ea typeface="微软雅黑" charset="-122"/>
              </a:rPr>
              <a:t>南开大学课堂展示</a:t>
            </a:r>
            <a:endParaRPr lang="zh-CN" altLang="en-US" sz="5000">
              <a:solidFill>
                <a:srgbClr val="A6A8B5"/>
              </a:solidFill>
              <a:effectLst>
                <a:reflection blurRad="6350" stA="53000" endA="300" endPos="35500" dir="5400000" sy="-90000" algn="bl" rotWithShape="0"/>
              </a:effectLst>
              <a:latin typeface="微软雅黑" charset="-122"/>
              <a:ea typeface="微软雅黑" charset="-122"/>
            </a:endParaRPr>
          </a:p>
          <a:p>
            <a:pPr algn="l"/>
            <a:r>
              <a:rPr lang="en-US" altLang="zh-CN" sz="5000">
                <a:solidFill>
                  <a:srgbClr val="A6A8B5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charset="-122"/>
                <a:ea typeface="微软雅黑" charset="-122"/>
              </a:rPr>
              <a:t>PPT</a:t>
            </a:r>
            <a:r>
              <a:rPr lang="zh-CN" altLang="en-US" sz="5000">
                <a:solidFill>
                  <a:srgbClr val="A6A8B5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charset="-122"/>
                <a:ea typeface="微软雅黑" charset="-122"/>
              </a:rPr>
              <a:t>模板</a:t>
            </a:r>
            <a:endParaRPr lang="zh-CN" altLang="en-US" sz="5000">
              <a:solidFill>
                <a:srgbClr val="A6A8B5"/>
              </a:solidFill>
              <a:effectLst>
                <a:reflection blurRad="6350" stA="53000" endA="300" endPos="35500" dir="5400000" sy="-90000" algn="bl" rotWithShape="0"/>
              </a:effectLst>
              <a:latin typeface="微软雅黑" charset="-122"/>
              <a:ea typeface="微软雅黑" charset="-122"/>
            </a:endParaRPr>
          </a:p>
        </p:txBody>
      </p:sp>
      <p:sp>
        <p:nvSpPr>
          <p:cNvPr id="18" name="PA_文本框 17"/>
          <p:cNvSpPr txBox="1"/>
          <p:nvPr>
            <p:custDataLst>
              <p:tags r:id="rId7"/>
            </p:custDataLst>
          </p:nvPr>
        </p:nvSpPr>
        <p:spPr>
          <a:xfrm>
            <a:off x="528955" y="3978910"/>
            <a:ext cx="4906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>
              <a:defRPr/>
            </a:pPr>
            <a:r>
              <a:rPr lang="zh-CN" altLang="en-US" sz="1400">
                <a:solidFill>
                  <a:srgbClr val="3E3321"/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lang="zh-CN" altLang="en-US" sz="1400">
              <a:solidFill>
                <a:schemeClr val="accent1">
                  <a:lumMod val="50000"/>
                </a:schemeClr>
              </a:soli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19" name="PA_圆角矩形 18"/>
          <p:cNvSpPr/>
          <p:nvPr>
            <p:custDataLst>
              <p:tags r:id="rId8"/>
            </p:custDataLst>
          </p:nvPr>
        </p:nvSpPr>
        <p:spPr>
          <a:xfrm>
            <a:off x="596265" y="5080635"/>
            <a:ext cx="2798445" cy="372110"/>
          </a:xfrm>
          <a:prstGeom prst="roundRect">
            <a:avLst/>
          </a:prstGeom>
          <a:solidFill>
            <a:srgbClr val="B6B9C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/>
              <a:t>展示人：</a:t>
            </a:r>
            <a:r>
              <a:rPr lang="en-US" altLang="zh-CN" b="1"/>
              <a:t>XXX</a:t>
            </a:r>
            <a:endParaRPr lang="en-US" altLang="zh-CN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rcRect l="15773" r="16651"/>
          <a:stretch>
            <a:fillRect/>
          </a:stretch>
        </p:blipFill>
        <p:spPr>
          <a:xfrm>
            <a:off x="5885815" y="518160"/>
            <a:ext cx="5899150" cy="5819775"/>
          </a:xfrm>
          <a:prstGeom prst="diamond">
            <a:avLst/>
          </a:prstGeom>
        </p:spPr>
      </p:pic>
      <p:pic>
        <p:nvPicPr>
          <p:cNvPr id="3" name="图片 2" descr="heibai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955" y="1057910"/>
            <a:ext cx="1969770" cy="70167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3" grpId="0" bldLvl="0" animBg="1"/>
      <p:bldP spid="15" grpId="0" bldLvl="0" animBg="1"/>
      <p:bldP spid="127" grpId="0" bldLvl="0" animBg="1"/>
      <p:bldP spid="18" grpId="0"/>
      <p:bldP spid="1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007532" y="1448780"/>
            <a:ext cx="4224337" cy="4271963"/>
            <a:chOff x="4007532" y="1776638"/>
            <a:chExt cx="4224337" cy="4271962"/>
          </a:xfrm>
        </p:grpSpPr>
        <p:sp>
          <p:nvSpPr>
            <p:cNvPr id="16" name="任意多边形: 形状 15"/>
            <p:cNvSpPr/>
            <p:nvPr/>
          </p:nvSpPr>
          <p:spPr bwMode="auto">
            <a:xfrm>
              <a:off x="4139294" y="1960787"/>
              <a:ext cx="4092575" cy="4087813"/>
            </a:xfrm>
            <a:custGeom>
              <a:avLst/>
              <a:gdLst>
                <a:gd name="T0" fmla="*/ 428 w 1089"/>
                <a:gd name="T1" fmla="*/ 503 h 1087"/>
                <a:gd name="T2" fmla="*/ 464 w 1089"/>
                <a:gd name="T3" fmla="*/ 156 h 1087"/>
                <a:gd name="T4" fmla="*/ 481 w 1089"/>
                <a:gd name="T5" fmla="*/ 113 h 1087"/>
                <a:gd name="T6" fmla="*/ 547 w 1089"/>
                <a:gd name="T7" fmla="*/ 75 h 1087"/>
                <a:gd name="T8" fmla="*/ 610 w 1089"/>
                <a:gd name="T9" fmla="*/ 112 h 1087"/>
                <a:gd name="T10" fmla="*/ 605 w 1089"/>
                <a:gd name="T11" fmla="*/ 188 h 1087"/>
                <a:gd name="T12" fmla="*/ 772 w 1089"/>
                <a:gd name="T13" fmla="*/ 536 h 1087"/>
                <a:gd name="T14" fmla="*/ 933 w 1089"/>
                <a:gd name="T15" fmla="*/ 463 h 1087"/>
                <a:gd name="T16" fmla="*/ 976 w 1089"/>
                <a:gd name="T17" fmla="*/ 480 h 1087"/>
                <a:gd name="T18" fmla="*/ 1014 w 1089"/>
                <a:gd name="T19" fmla="*/ 555 h 1087"/>
                <a:gd name="T20" fmla="*/ 977 w 1089"/>
                <a:gd name="T21" fmla="*/ 609 h 1087"/>
                <a:gd name="T22" fmla="*/ 902 w 1089"/>
                <a:gd name="T23" fmla="*/ 604 h 1087"/>
                <a:gd name="T24" fmla="*/ 662 w 1089"/>
                <a:gd name="T25" fmla="*/ 584 h 1087"/>
                <a:gd name="T26" fmla="*/ 626 w 1089"/>
                <a:gd name="T27" fmla="*/ 932 h 1087"/>
                <a:gd name="T28" fmla="*/ 609 w 1089"/>
                <a:gd name="T29" fmla="*/ 975 h 1087"/>
                <a:gd name="T30" fmla="*/ 542 w 1089"/>
                <a:gd name="T31" fmla="*/ 1013 h 1087"/>
                <a:gd name="T32" fmla="*/ 480 w 1089"/>
                <a:gd name="T33" fmla="*/ 976 h 1087"/>
                <a:gd name="T34" fmla="*/ 485 w 1089"/>
                <a:gd name="T35" fmla="*/ 900 h 1087"/>
                <a:gd name="T36" fmla="*/ 318 w 1089"/>
                <a:gd name="T37" fmla="*/ 551 h 1087"/>
                <a:gd name="T38" fmla="*/ 156 w 1089"/>
                <a:gd name="T39" fmla="*/ 625 h 1087"/>
                <a:gd name="T40" fmla="*/ 113 w 1089"/>
                <a:gd name="T41" fmla="*/ 608 h 1087"/>
                <a:gd name="T42" fmla="*/ 76 w 1089"/>
                <a:gd name="T43" fmla="*/ 533 h 1087"/>
                <a:gd name="T44" fmla="*/ 112 w 1089"/>
                <a:gd name="T45" fmla="*/ 479 h 1087"/>
                <a:gd name="T46" fmla="*/ 188 w 1089"/>
                <a:gd name="T47" fmla="*/ 484 h 1087"/>
                <a:gd name="T48" fmla="*/ 546 w 1089"/>
                <a:gd name="T49" fmla="*/ 0 h 1087"/>
                <a:gd name="T50" fmla="*/ 418 w 1089"/>
                <a:gd name="T51" fmla="*/ 74 h 1087"/>
                <a:gd name="T52" fmla="*/ 388 w 1089"/>
                <a:gd name="T53" fmla="*/ 113 h 1087"/>
                <a:gd name="T54" fmla="*/ 224 w 1089"/>
                <a:gd name="T55" fmla="*/ 127 h 1087"/>
                <a:gd name="T56" fmla="*/ 77 w 1089"/>
                <a:gd name="T57" fmla="*/ 413 h 1087"/>
                <a:gd name="T58" fmla="*/ 0 w 1089"/>
                <a:gd name="T59" fmla="*/ 543 h 1087"/>
                <a:gd name="T60" fmla="*/ 91 w 1089"/>
                <a:gd name="T61" fmla="*/ 681 h 1087"/>
                <a:gd name="T62" fmla="*/ 127 w 1089"/>
                <a:gd name="T63" fmla="*/ 864 h 1087"/>
                <a:gd name="T64" fmla="*/ 347 w 1089"/>
                <a:gd name="T65" fmla="*/ 978 h 1087"/>
                <a:gd name="T66" fmla="*/ 414 w 1089"/>
                <a:gd name="T67" fmla="*/ 1011 h 1087"/>
                <a:gd name="T68" fmla="*/ 544 w 1089"/>
                <a:gd name="T69" fmla="*/ 1087 h 1087"/>
                <a:gd name="T70" fmla="*/ 672 w 1089"/>
                <a:gd name="T71" fmla="*/ 1013 h 1087"/>
                <a:gd name="T72" fmla="*/ 702 w 1089"/>
                <a:gd name="T73" fmla="*/ 975 h 1087"/>
                <a:gd name="T74" fmla="*/ 866 w 1089"/>
                <a:gd name="T75" fmla="*/ 961 h 1087"/>
                <a:gd name="T76" fmla="*/ 1013 w 1089"/>
                <a:gd name="T77" fmla="*/ 674 h 1087"/>
                <a:gd name="T78" fmla="*/ 1089 w 1089"/>
                <a:gd name="T79" fmla="*/ 545 h 1087"/>
                <a:gd name="T80" fmla="*/ 999 w 1089"/>
                <a:gd name="T81" fmla="*/ 407 h 1087"/>
                <a:gd name="T82" fmla="*/ 962 w 1089"/>
                <a:gd name="T83" fmla="*/ 224 h 1087"/>
                <a:gd name="T84" fmla="*/ 743 w 1089"/>
                <a:gd name="T85" fmla="*/ 110 h 1087"/>
                <a:gd name="T86" fmla="*/ 676 w 1089"/>
                <a:gd name="T87" fmla="*/ 76 h 1087"/>
                <a:gd name="T88" fmla="*/ 546 w 1089"/>
                <a:gd name="T89" fmla="*/ 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9" h="1087">
                  <a:moveTo>
                    <a:pt x="323" y="531"/>
                  </a:moveTo>
                  <a:cubicBezTo>
                    <a:pt x="358" y="531"/>
                    <a:pt x="394" y="522"/>
                    <a:pt x="428" y="503"/>
                  </a:cubicBezTo>
                  <a:cubicBezTo>
                    <a:pt x="532" y="445"/>
                    <a:pt x="568" y="312"/>
                    <a:pt x="507" y="209"/>
                  </a:cubicBezTo>
                  <a:cubicBezTo>
                    <a:pt x="496" y="188"/>
                    <a:pt x="481" y="171"/>
                    <a:pt x="464" y="156"/>
                  </a:cubicBezTo>
                  <a:cubicBezTo>
                    <a:pt x="465" y="146"/>
                    <a:pt x="468" y="136"/>
                    <a:pt x="473" y="127"/>
                  </a:cubicBezTo>
                  <a:cubicBezTo>
                    <a:pt x="481" y="113"/>
                    <a:pt x="481" y="113"/>
                    <a:pt x="481" y="113"/>
                  </a:cubicBezTo>
                  <a:cubicBezTo>
                    <a:pt x="495" y="90"/>
                    <a:pt x="519" y="75"/>
                    <a:pt x="546" y="75"/>
                  </a:cubicBezTo>
                  <a:cubicBezTo>
                    <a:pt x="546" y="75"/>
                    <a:pt x="547" y="75"/>
                    <a:pt x="547" y="75"/>
                  </a:cubicBezTo>
                  <a:cubicBezTo>
                    <a:pt x="550" y="75"/>
                    <a:pt x="553" y="75"/>
                    <a:pt x="556" y="75"/>
                  </a:cubicBezTo>
                  <a:cubicBezTo>
                    <a:pt x="579" y="78"/>
                    <a:pt x="598" y="91"/>
                    <a:pt x="610" y="112"/>
                  </a:cubicBezTo>
                  <a:cubicBezTo>
                    <a:pt x="610" y="112"/>
                    <a:pt x="610" y="112"/>
                    <a:pt x="610" y="112"/>
                  </a:cubicBezTo>
                  <a:cubicBezTo>
                    <a:pt x="624" y="136"/>
                    <a:pt x="622" y="166"/>
                    <a:pt x="605" y="188"/>
                  </a:cubicBezTo>
                  <a:cubicBezTo>
                    <a:pt x="552" y="254"/>
                    <a:pt x="541" y="349"/>
                    <a:pt x="585" y="427"/>
                  </a:cubicBezTo>
                  <a:cubicBezTo>
                    <a:pt x="625" y="497"/>
                    <a:pt x="697" y="536"/>
                    <a:pt x="772" y="536"/>
                  </a:cubicBezTo>
                  <a:cubicBezTo>
                    <a:pt x="809" y="536"/>
                    <a:pt x="846" y="527"/>
                    <a:pt x="880" y="507"/>
                  </a:cubicBezTo>
                  <a:cubicBezTo>
                    <a:pt x="901" y="495"/>
                    <a:pt x="919" y="480"/>
                    <a:pt x="933" y="463"/>
                  </a:cubicBezTo>
                  <a:cubicBezTo>
                    <a:pt x="943" y="464"/>
                    <a:pt x="953" y="467"/>
                    <a:pt x="962" y="472"/>
                  </a:cubicBezTo>
                  <a:cubicBezTo>
                    <a:pt x="976" y="480"/>
                    <a:pt x="976" y="480"/>
                    <a:pt x="976" y="480"/>
                  </a:cubicBezTo>
                  <a:cubicBezTo>
                    <a:pt x="1000" y="494"/>
                    <a:pt x="1015" y="519"/>
                    <a:pt x="1015" y="546"/>
                  </a:cubicBezTo>
                  <a:cubicBezTo>
                    <a:pt x="1015" y="549"/>
                    <a:pt x="1015" y="552"/>
                    <a:pt x="1014" y="555"/>
                  </a:cubicBezTo>
                  <a:cubicBezTo>
                    <a:pt x="1011" y="578"/>
                    <a:pt x="998" y="597"/>
                    <a:pt x="978" y="609"/>
                  </a:cubicBezTo>
                  <a:cubicBezTo>
                    <a:pt x="977" y="609"/>
                    <a:pt x="977" y="609"/>
                    <a:pt x="977" y="609"/>
                  </a:cubicBezTo>
                  <a:cubicBezTo>
                    <a:pt x="967" y="615"/>
                    <a:pt x="955" y="618"/>
                    <a:pt x="943" y="618"/>
                  </a:cubicBezTo>
                  <a:cubicBezTo>
                    <a:pt x="928" y="618"/>
                    <a:pt x="914" y="613"/>
                    <a:pt x="902" y="604"/>
                  </a:cubicBezTo>
                  <a:cubicBezTo>
                    <a:pt x="863" y="573"/>
                    <a:pt x="816" y="557"/>
                    <a:pt x="767" y="557"/>
                  </a:cubicBezTo>
                  <a:cubicBezTo>
                    <a:pt x="731" y="557"/>
                    <a:pt x="695" y="565"/>
                    <a:pt x="662" y="584"/>
                  </a:cubicBezTo>
                  <a:cubicBezTo>
                    <a:pt x="558" y="643"/>
                    <a:pt x="522" y="776"/>
                    <a:pt x="582" y="879"/>
                  </a:cubicBezTo>
                  <a:cubicBezTo>
                    <a:pt x="594" y="899"/>
                    <a:pt x="609" y="917"/>
                    <a:pt x="626" y="932"/>
                  </a:cubicBezTo>
                  <a:cubicBezTo>
                    <a:pt x="625" y="942"/>
                    <a:pt x="622" y="951"/>
                    <a:pt x="617" y="960"/>
                  </a:cubicBezTo>
                  <a:cubicBezTo>
                    <a:pt x="609" y="975"/>
                    <a:pt x="609" y="975"/>
                    <a:pt x="609" y="975"/>
                  </a:cubicBezTo>
                  <a:cubicBezTo>
                    <a:pt x="595" y="998"/>
                    <a:pt x="571" y="1013"/>
                    <a:pt x="544" y="1013"/>
                  </a:cubicBezTo>
                  <a:cubicBezTo>
                    <a:pt x="543" y="1013"/>
                    <a:pt x="543" y="1013"/>
                    <a:pt x="542" y="1013"/>
                  </a:cubicBezTo>
                  <a:cubicBezTo>
                    <a:pt x="539" y="1013"/>
                    <a:pt x="537" y="1013"/>
                    <a:pt x="534" y="1012"/>
                  </a:cubicBezTo>
                  <a:cubicBezTo>
                    <a:pt x="511" y="1009"/>
                    <a:pt x="492" y="996"/>
                    <a:pt x="480" y="976"/>
                  </a:cubicBezTo>
                  <a:cubicBezTo>
                    <a:pt x="480" y="976"/>
                    <a:pt x="480" y="976"/>
                    <a:pt x="480" y="976"/>
                  </a:cubicBezTo>
                  <a:cubicBezTo>
                    <a:pt x="466" y="952"/>
                    <a:pt x="467" y="921"/>
                    <a:pt x="485" y="900"/>
                  </a:cubicBezTo>
                  <a:cubicBezTo>
                    <a:pt x="538" y="833"/>
                    <a:pt x="549" y="739"/>
                    <a:pt x="504" y="660"/>
                  </a:cubicBezTo>
                  <a:cubicBezTo>
                    <a:pt x="465" y="590"/>
                    <a:pt x="392" y="551"/>
                    <a:pt x="318" y="551"/>
                  </a:cubicBezTo>
                  <a:cubicBezTo>
                    <a:pt x="281" y="551"/>
                    <a:pt x="244" y="561"/>
                    <a:pt x="210" y="581"/>
                  </a:cubicBezTo>
                  <a:cubicBezTo>
                    <a:pt x="189" y="593"/>
                    <a:pt x="171" y="608"/>
                    <a:pt x="156" y="625"/>
                  </a:cubicBezTo>
                  <a:cubicBezTo>
                    <a:pt x="146" y="624"/>
                    <a:pt x="136" y="621"/>
                    <a:pt x="128" y="616"/>
                  </a:cubicBezTo>
                  <a:cubicBezTo>
                    <a:pt x="113" y="608"/>
                    <a:pt x="113" y="608"/>
                    <a:pt x="113" y="608"/>
                  </a:cubicBezTo>
                  <a:cubicBezTo>
                    <a:pt x="90" y="594"/>
                    <a:pt x="74" y="569"/>
                    <a:pt x="75" y="541"/>
                  </a:cubicBezTo>
                  <a:cubicBezTo>
                    <a:pt x="75" y="538"/>
                    <a:pt x="75" y="536"/>
                    <a:pt x="76" y="533"/>
                  </a:cubicBezTo>
                  <a:cubicBezTo>
                    <a:pt x="79" y="510"/>
                    <a:pt x="92" y="491"/>
                    <a:pt x="112" y="479"/>
                  </a:cubicBezTo>
                  <a:cubicBezTo>
                    <a:pt x="112" y="479"/>
                    <a:pt x="112" y="479"/>
                    <a:pt x="112" y="479"/>
                  </a:cubicBezTo>
                  <a:cubicBezTo>
                    <a:pt x="123" y="472"/>
                    <a:pt x="135" y="469"/>
                    <a:pt x="147" y="469"/>
                  </a:cubicBezTo>
                  <a:cubicBezTo>
                    <a:pt x="161" y="469"/>
                    <a:pt x="176" y="474"/>
                    <a:pt x="188" y="484"/>
                  </a:cubicBezTo>
                  <a:cubicBezTo>
                    <a:pt x="226" y="515"/>
                    <a:pt x="274" y="531"/>
                    <a:pt x="323" y="531"/>
                  </a:cubicBezTo>
                  <a:moveTo>
                    <a:pt x="546" y="0"/>
                  </a:moveTo>
                  <a:cubicBezTo>
                    <a:pt x="546" y="0"/>
                    <a:pt x="546" y="0"/>
                    <a:pt x="546" y="0"/>
                  </a:cubicBezTo>
                  <a:cubicBezTo>
                    <a:pt x="492" y="0"/>
                    <a:pt x="444" y="28"/>
                    <a:pt x="418" y="74"/>
                  </a:cubicBezTo>
                  <a:cubicBezTo>
                    <a:pt x="408" y="91"/>
                    <a:pt x="408" y="91"/>
                    <a:pt x="408" y="91"/>
                  </a:cubicBezTo>
                  <a:cubicBezTo>
                    <a:pt x="403" y="100"/>
                    <a:pt x="396" y="107"/>
                    <a:pt x="388" y="113"/>
                  </a:cubicBezTo>
                  <a:cubicBezTo>
                    <a:pt x="366" y="106"/>
                    <a:pt x="344" y="103"/>
                    <a:pt x="322" y="103"/>
                  </a:cubicBezTo>
                  <a:cubicBezTo>
                    <a:pt x="288" y="103"/>
                    <a:pt x="255" y="110"/>
                    <a:pt x="224" y="127"/>
                  </a:cubicBezTo>
                  <a:cubicBezTo>
                    <a:pt x="141" y="170"/>
                    <a:pt x="98" y="259"/>
                    <a:pt x="110" y="346"/>
                  </a:cubicBezTo>
                  <a:cubicBezTo>
                    <a:pt x="114" y="373"/>
                    <a:pt x="100" y="400"/>
                    <a:pt x="77" y="413"/>
                  </a:cubicBezTo>
                  <a:cubicBezTo>
                    <a:pt x="35" y="437"/>
                    <a:pt x="7" y="480"/>
                    <a:pt x="1" y="527"/>
                  </a:cubicBezTo>
                  <a:cubicBezTo>
                    <a:pt x="1" y="532"/>
                    <a:pt x="0" y="538"/>
                    <a:pt x="0" y="543"/>
                  </a:cubicBezTo>
                  <a:cubicBezTo>
                    <a:pt x="1" y="597"/>
                    <a:pt x="28" y="644"/>
                    <a:pt x="75" y="671"/>
                  </a:cubicBezTo>
                  <a:cubicBezTo>
                    <a:pt x="91" y="681"/>
                    <a:pt x="91" y="681"/>
                    <a:pt x="91" y="681"/>
                  </a:cubicBezTo>
                  <a:cubicBezTo>
                    <a:pt x="100" y="686"/>
                    <a:pt x="108" y="693"/>
                    <a:pt x="114" y="702"/>
                  </a:cubicBezTo>
                  <a:cubicBezTo>
                    <a:pt x="97" y="754"/>
                    <a:pt x="101" y="812"/>
                    <a:pt x="127" y="864"/>
                  </a:cubicBezTo>
                  <a:cubicBezTo>
                    <a:pt x="166" y="938"/>
                    <a:pt x="241" y="980"/>
                    <a:pt x="318" y="980"/>
                  </a:cubicBezTo>
                  <a:cubicBezTo>
                    <a:pt x="328" y="980"/>
                    <a:pt x="337" y="979"/>
                    <a:pt x="347" y="978"/>
                  </a:cubicBezTo>
                  <a:cubicBezTo>
                    <a:pt x="350" y="977"/>
                    <a:pt x="353" y="977"/>
                    <a:pt x="356" y="977"/>
                  </a:cubicBezTo>
                  <a:cubicBezTo>
                    <a:pt x="380" y="977"/>
                    <a:pt x="402" y="990"/>
                    <a:pt x="414" y="1011"/>
                  </a:cubicBezTo>
                  <a:cubicBezTo>
                    <a:pt x="438" y="1053"/>
                    <a:pt x="480" y="1081"/>
                    <a:pt x="528" y="1086"/>
                  </a:cubicBezTo>
                  <a:cubicBezTo>
                    <a:pt x="533" y="1087"/>
                    <a:pt x="538" y="1087"/>
                    <a:pt x="544" y="1087"/>
                  </a:cubicBezTo>
                  <a:cubicBezTo>
                    <a:pt x="544" y="1087"/>
                    <a:pt x="544" y="1087"/>
                    <a:pt x="544" y="1087"/>
                  </a:cubicBezTo>
                  <a:cubicBezTo>
                    <a:pt x="598" y="1087"/>
                    <a:pt x="645" y="1060"/>
                    <a:pt x="672" y="1013"/>
                  </a:cubicBezTo>
                  <a:cubicBezTo>
                    <a:pt x="682" y="997"/>
                    <a:pt x="682" y="997"/>
                    <a:pt x="682" y="997"/>
                  </a:cubicBezTo>
                  <a:cubicBezTo>
                    <a:pt x="687" y="988"/>
                    <a:pt x="694" y="980"/>
                    <a:pt x="702" y="975"/>
                  </a:cubicBezTo>
                  <a:cubicBezTo>
                    <a:pt x="723" y="981"/>
                    <a:pt x="746" y="985"/>
                    <a:pt x="768" y="985"/>
                  </a:cubicBezTo>
                  <a:cubicBezTo>
                    <a:pt x="801" y="985"/>
                    <a:pt x="835" y="977"/>
                    <a:pt x="866" y="961"/>
                  </a:cubicBezTo>
                  <a:cubicBezTo>
                    <a:pt x="949" y="918"/>
                    <a:pt x="992" y="829"/>
                    <a:pt x="980" y="742"/>
                  </a:cubicBezTo>
                  <a:cubicBezTo>
                    <a:pt x="976" y="715"/>
                    <a:pt x="989" y="688"/>
                    <a:pt x="1013" y="674"/>
                  </a:cubicBezTo>
                  <a:cubicBezTo>
                    <a:pt x="1055" y="650"/>
                    <a:pt x="1083" y="608"/>
                    <a:pt x="1088" y="561"/>
                  </a:cubicBezTo>
                  <a:cubicBezTo>
                    <a:pt x="1089" y="556"/>
                    <a:pt x="1089" y="550"/>
                    <a:pt x="1089" y="545"/>
                  </a:cubicBezTo>
                  <a:cubicBezTo>
                    <a:pt x="1089" y="491"/>
                    <a:pt x="1062" y="443"/>
                    <a:pt x="1015" y="416"/>
                  </a:cubicBezTo>
                  <a:cubicBezTo>
                    <a:pt x="999" y="407"/>
                    <a:pt x="999" y="407"/>
                    <a:pt x="999" y="407"/>
                  </a:cubicBezTo>
                  <a:cubicBezTo>
                    <a:pt x="989" y="402"/>
                    <a:pt x="982" y="394"/>
                    <a:pt x="976" y="386"/>
                  </a:cubicBezTo>
                  <a:cubicBezTo>
                    <a:pt x="993" y="334"/>
                    <a:pt x="989" y="275"/>
                    <a:pt x="962" y="224"/>
                  </a:cubicBezTo>
                  <a:cubicBezTo>
                    <a:pt x="924" y="150"/>
                    <a:pt x="849" y="108"/>
                    <a:pt x="772" y="108"/>
                  </a:cubicBezTo>
                  <a:cubicBezTo>
                    <a:pt x="762" y="108"/>
                    <a:pt x="753" y="109"/>
                    <a:pt x="743" y="110"/>
                  </a:cubicBezTo>
                  <a:cubicBezTo>
                    <a:pt x="740" y="110"/>
                    <a:pt x="737" y="110"/>
                    <a:pt x="734" y="110"/>
                  </a:cubicBezTo>
                  <a:cubicBezTo>
                    <a:pt x="710" y="110"/>
                    <a:pt x="688" y="98"/>
                    <a:pt x="676" y="76"/>
                  </a:cubicBezTo>
                  <a:cubicBezTo>
                    <a:pt x="651" y="35"/>
                    <a:pt x="609" y="7"/>
                    <a:pt x="562" y="1"/>
                  </a:cubicBezTo>
                  <a:cubicBezTo>
                    <a:pt x="557" y="1"/>
                    <a:pt x="551" y="0"/>
                    <a:pt x="546" y="0"/>
                  </a:cubicBezTo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285344" y="3732437"/>
              <a:ext cx="3063671" cy="2127250"/>
              <a:chOff x="4285344" y="3732437"/>
              <a:chExt cx="3063671" cy="2127250"/>
            </a:xfrm>
          </p:grpSpPr>
          <p:sp>
            <p:nvSpPr>
              <p:cNvPr id="29" name="文本框 15"/>
              <p:cNvSpPr txBox="1"/>
              <p:nvPr/>
            </p:nvSpPr>
            <p:spPr>
              <a:xfrm>
                <a:off x="6537574" y="3992201"/>
                <a:ext cx="811441" cy="1323439"/>
              </a:xfrm>
              <a:prstGeom prst="rect">
                <a:avLst/>
              </a:prstGeom>
              <a:noFill/>
            </p:spPr>
            <p:txBody>
              <a:bodyPr wrap="none">
                <a:normAutofit fontScale="75000" lnSpcReduction="20000"/>
              </a:bodyPr>
              <a:lstStyle/>
              <a:p>
                <a:r>
                  <a:rPr lang="en-US" sz="10665" b="1">
                    <a:solidFill>
                      <a:schemeClr val="bg1"/>
                    </a:solidFill>
                  </a:rPr>
                  <a:t>T</a:t>
                </a:r>
                <a:endParaRPr lang="en-US" sz="1066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4285344" y="3732437"/>
                <a:ext cx="1781175" cy="2127250"/>
              </a:xfrm>
              <a:custGeom>
                <a:avLst/>
                <a:gdLst>
                  <a:gd name="T0" fmla="*/ 405 w 474"/>
                  <a:gd name="T1" fmla="*/ 456 h 566"/>
                  <a:gd name="T2" fmla="*/ 405 w 474"/>
                  <a:gd name="T3" fmla="*/ 455 h 566"/>
                  <a:gd name="T4" fmla="*/ 410 w 474"/>
                  <a:gd name="T5" fmla="*/ 379 h 566"/>
                  <a:gd name="T6" fmla="*/ 430 w 474"/>
                  <a:gd name="T7" fmla="*/ 140 h 566"/>
                  <a:gd name="T8" fmla="*/ 135 w 474"/>
                  <a:gd name="T9" fmla="*/ 60 h 566"/>
                  <a:gd name="T10" fmla="*/ 53 w 474"/>
                  <a:gd name="T11" fmla="*/ 344 h 566"/>
                  <a:gd name="T12" fmla="*/ 272 w 474"/>
                  <a:gd name="T13" fmla="*/ 458 h 566"/>
                  <a:gd name="T14" fmla="*/ 339 w 474"/>
                  <a:gd name="T15" fmla="*/ 491 h 566"/>
                  <a:gd name="T16" fmla="*/ 453 w 474"/>
                  <a:gd name="T17" fmla="*/ 566 h 566"/>
                  <a:gd name="T18" fmla="*/ 459 w 474"/>
                  <a:gd name="T19" fmla="*/ 492 h 566"/>
                  <a:gd name="T20" fmla="*/ 405 w 474"/>
                  <a:gd name="T21" fmla="*/ 45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566">
                    <a:moveTo>
                      <a:pt x="405" y="456"/>
                    </a:moveTo>
                    <a:cubicBezTo>
                      <a:pt x="405" y="455"/>
                      <a:pt x="405" y="455"/>
                      <a:pt x="405" y="455"/>
                    </a:cubicBezTo>
                    <a:cubicBezTo>
                      <a:pt x="391" y="431"/>
                      <a:pt x="393" y="401"/>
                      <a:pt x="410" y="379"/>
                    </a:cubicBezTo>
                    <a:cubicBezTo>
                      <a:pt x="463" y="313"/>
                      <a:pt x="474" y="219"/>
                      <a:pt x="430" y="140"/>
                    </a:cubicBezTo>
                    <a:cubicBezTo>
                      <a:pt x="371" y="36"/>
                      <a:pt x="238" y="0"/>
                      <a:pt x="135" y="60"/>
                    </a:cubicBezTo>
                    <a:cubicBezTo>
                      <a:pt x="37" y="118"/>
                      <a:pt x="0" y="243"/>
                      <a:pt x="53" y="344"/>
                    </a:cubicBezTo>
                    <a:cubicBezTo>
                      <a:pt x="96" y="427"/>
                      <a:pt x="185" y="469"/>
                      <a:pt x="272" y="458"/>
                    </a:cubicBezTo>
                    <a:cubicBezTo>
                      <a:pt x="299" y="454"/>
                      <a:pt x="326" y="467"/>
                      <a:pt x="339" y="491"/>
                    </a:cubicBezTo>
                    <a:cubicBezTo>
                      <a:pt x="364" y="533"/>
                      <a:pt x="406" y="561"/>
                      <a:pt x="453" y="566"/>
                    </a:cubicBezTo>
                    <a:cubicBezTo>
                      <a:pt x="459" y="492"/>
                      <a:pt x="459" y="492"/>
                      <a:pt x="459" y="492"/>
                    </a:cubicBezTo>
                    <a:cubicBezTo>
                      <a:pt x="436" y="489"/>
                      <a:pt x="417" y="476"/>
                      <a:pt x="405" y="4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007532" y="2160683"/>
              <a:ext cx="2014079" cy="3353077"/>
              <a:chOff x="4007532" y="2160683"/>
              <a:chExt cx="2014079" cy="3353077"/>
            </a:xfrm>
          </p:grpSpPr>
          <p:sp>
            <p:nvSpPr>
              <p:cNvPr id="27" name="任意多边形: 形状 26"/>
              <p:cNvSpPr/>
              <p:nvPr/>
            </p:nvSpPr>
            <p:spPr bwMode="auto">
              <a:xfrm>
                <a:off x="4007532" y="2160683"/>
                <a:ext cx="2014079" cy="3221255"/>
              </a:xfrm>
              <a:custGeom>
                <a:avLst/>
                <a:gdLst>
                  <a:gd name="connsiteX0" fmla="*/ 1133805 w 2014079"/>
                  <a:gd name="connsiteY0" fmla="*/ 3228 h 3221255"/>
                  <a:gd name="connsiteX1" fmla="*/ 1904922 w 2014079"/>
                  <a:gd name="connsiteY1" fmla="*/ 397921 h 3221255"/>
                  <a:gd name="connsiteX2" fmla="*/ 1604250 w 2014079"/>
                  <a:gd name="connsiteY2" fmla="*/ 1507812 h 3221255"/>
                  <a:gd name="connsiteX3" fmla="*/ 702236 w 2014079"/>
                  <a:gd name="connsiteY3" fmla="*/ 1436327 h 3221255"/>
                  <a:gd name="connsiteX4" fmla="*/ 420357 w 2014079"/>
                  <a:gd name="connsiteY4" fmla="*/ 1413753 h 3221255"/>
                  <a:gd name="connsiteX5" fmla="*/ 416598 w 2014079"/>
                  <a:gd name="connsiteY5" fmla="*/ 1417516 h 3221255"/>
                  <a:gd name="connsiteX6" fmla="*/ 296623 w 2014079"/>
                  <a:gd name="connsiteY6" fmla="*/ 1556664 h 3221255"/>
                  <a:gd name="connsiteX7" fmla="*/ 281406 w 2014079"/>
                  <a:gd name="connsiteY7" fmla="*/ 1616487 h 3221255"/>
                  <a:gd name="connsiteX8" fmla="*/ 281944 w 2014079"/>
                  <a:gd name="connsiteY8" fmla="*/ 1616531 h 3221255"/>
                  <a:gd name="connsiteX9" fmla="*/ 278185 w 2014079"/>
                  <a:gd name="connsiteY9" fmla="*/ 1650358 h 3221255"/>
                  <a:gd name="connsiteX10" fmla="*/ 424795 w 2014079"/>
                  <a:gd name="connsiteY10" fmla="*/ 1898425 h 3221255"/>
                  <a:gd name="connsiteX11" fmla="*/ 477425 w 2014079"/>
                  <a:gd name="connsiteY11" fmla="*/ 1932252 h 3221255"/>
                  <a:gd name="connsiteX12" fmla="*/ 755609 w 2014079"/>
                  <a:gd name="connsiteY12" fmla="*/ 1917218 h 3221255"/>
                  <a:gd name="connsiteX13" fmla="*/ 1571366 w 2014079"/>
                  <a:gd name="connsiteY13" fmla="*/ 1879632 h 3221255"/>
                  <a:gd name="connsiteX14" fmla="*/ 1789402 w 2014079"/>
                  <a:gd name="connsiteY14" fmla="*/ 2905727 h 3221255"/>
                  <a:gd name="connsiteX15" fmla="*/ 830794 w 2014079"/>
                  <a:gd name="connsiteY15" fmla="*/ 3127483 h 3221255"/>
                  <a:gd name="connsiteX16" fmla="*/ 466147 w 2014079"/>
                  <a:gd name="connsiteY16" fmla="*/ 2420869 h 3221255"/>
                  <a:gd name="connsiteX17" fmla="*/ 338332 w 2014079"/>
                  <a:gd name="connsiteY17" fmla="*/ 2176560 h 3221255"/>
                  <a:gd name="connsiteX18" fmla="*/ 278185 w 2014079"/>
                  <a:gd name="connsiteY18" fmla="*/ 2138975 h 3221255"/>
                  <a:gd name="connsiteX19" fmla="*/ 0 w 2014079"/>
                  <a:gd name="connsiteY19" fmla="*/ 1657875 h 3221255"/>
                  <a:gd name="connsiteX20" fmla="*/ 3735 w 2014079"/>
                  <a:gd name="connsiteY20" fmla="*/ 1594391 h 3221255"/>
                  <a:gd name="connsiteX21" fmla="*/ 3175 w 2014079"/>
                  <a:gd name="connsiteY21" fmla="*/ 1594346 h 3221255"/>
                  <a:gd name="connsiteX22" fmla="*/ 285055 w 2014079"/>
                  <a:gd name="connsiteY22" fmla="*/ 1169201 h 3221255"/>
                  <a:gd name="connsiteX23" fmla="*/ 409082 w 2014079"/>
                  <a:gd name="connsiteY23" fmla="*/ 913362 h 3221255"/>
                  <a:gd name="connsiteX24" fmla="*/ 837538 w 2014079"/>
                  <a:gd name="connsiteY24" fmla="*/ 89409 h 3221255"/>
                  <a:gd name="connsiteX25" fmla="*/ 1133805 w 2014079"/>
                  <a:gd name="connsiteY25" fmla="*/ 3228 h 322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14079" h="3221255">
                    <a:moveTo>
                      <a:pt x="1133805" y="3228"/>
                    </a:moveTo>
                    <a:cubicBezTo>
                      <a:pt x="1436297" y="-23932"/>
                      <a:pt x="1741432" y="121389"/>
                      <a:pt x="1904922" y="397921"/>
                    </a:cubicBezTo>
                    <a:cubicBezTo>
                      <a:pt x="2130425" y="789204"/>
                      <a:pt x="1995123" y="1285834"/>
                      <a:pt x="1604250" y="1507812"/>
                    </a:cubicBezTo>
                    <a:cubicBezTo>
                      <a:pt x="1307337" y="1673355"/>
                      <a:pt x="954048" y="1635732"/>
                      <a:pt x="702236" y="1436327"/>
                    </a:cubicBezTo>
                    <a:cubicBezTo>
                      <a:pt x="623310" y="1368605"/>
                      <a:pt x="510558" y="1361080"/>
                      <a:pt x="420357" y="1413753"/>
                    </a:cubicBezTo>
                    <a:cubicBezTo>
                      <a:pt x="420357" y="1413753"/>
                      <a:pt x="420357" y="1413753"/>
                      <a:pt x="416598" y="1417516"/>
                    </a:cubicBezTo>
                    <a:cubicBezTo>
                      <a:pt x="360223" y="1448555"/>
                      <a:pt x="318645" y="1498641"/>
                      <a:pt x="296623" y="1556664"/>
                    </a:cubicBezTo>
                    <a:lnTo>
                      <a:pt x="281406" y="1616487"/>
                    </a:lnTo>
                    <a:lnTo>
                      <a:pt x="281944" y="1616531"/>
                    </a:lnTo>
                    <a:cubicBezTo>
                      <a:pt x="278185" y="1627806"/>
                      <a:pt x="278185" y="1639082"/>
                      <a:pt x="278185" y="1650358"/>
                    </a:cubicBezTo>
                    <a:cubicBezTo>
                      <a:pt x="278185" y="1751840"/>
                      <a:pt x="334573" y="1849563"/>
                      <a:pt x="424795" y="1898425"/>
                    </a:cubicBezTo>
                    <a:cubicBezTo>
                      <a:pt x="424795" y="1898425"/>
                      <a:pt x="424795" y="1898425"/>
                      <a:pt x="477425" y="1932252"/>
                    </a:cubicBezTo>
                    <a:cubicBezTo>
                      <a:pt x="563887" y="1981114"/>
                      <a:pt x="672905" y="1977355"/>
                      <a:pt x="755609" y="1917218"/>
                    </a:cubicBezTo>
                    <a:cubicBezTo>
                      <a:pt x="984923" y="1744323"/>
                      <a:pt x="1308218" y="1718013"/>
                      <a:pt x="1571366" y="1879632"/>
                    </a:cubicBezTo>
                    <a:cubicBezTo>
                      <a:pt x="1920976" y="2097630"/>
                      <a:pt x="2022475" y="2563695"/>
                      <a:pt x="1789402" y="2905727"/>
                    </a:cubicBezTo>
                    <a:cubicBezTo>
                      <a:pt x="1575125" y="3217689"/>
                      <a:pt x="1157848" y="3311654"/>
                      <a:pt x="830794" y="3127483"/>
                    </a:cubicBezTo>
                    <a:cubicBezTo>
                      <a:pt x="571406" y="2980898"/>
                      <a:pt x="436073" y="2699004"/>
                      <a:pt x="466147" y="2420869"/>
                    </a:cubicBezTo>
                    <a:cubicBezTo>
                      <a:pt x="477425" y="2319387"/>
                      <a:pt x="424795" y="2225422"/>
                      <a:pt x="338332" y="2176560"/>
                    </a:cubicBezTo>
                    <a:cubicBezTo>
                      <a:pt x="338332" y="2176560"/>
                      <a:pt x="338332" y="2176560"/>
                      <a:pt x="278185" y="2138975"/>
                    </a:cubicBezTo>
                    <a:cubicBezTo>
                      <a:pt x="101500" y="2037493"/>
                      <a:pt x="0" y="1857080"/>
                      <a:pt x="0" y="1657875"/>
                    </a:cubicBezTo>
                    <a:lnTo>
                      <a:pt x="3735" y="1594391"/>
                    </a:lnTo>
                    <a:lnTo>
                      <a:pt x="3175" y="1594346"/>
                    </a:lnTo>
                    <a:cubicBezTo>
                      <a:pt x="21967" y="1417516"/>
                      <a:pt x="127202" y="1259497"/>
                      <a:pt x="285055" y="1169201"/>
                    </a:cubicBezTo>
                    <a:cubicBezTo>
                      <a:pt x="375256" y="1116528"/>
                      <a:pt x="424115" y="1018707"/>
                      <a:pt x="409082" y="913362"/>
                    </a:cubicBezTo>
                    <a:cubicBezTo>
                      <a:pt x="363981" y="589800"/>
                      <a:pt x="525592" y="251189"/>
                      <a:pt x="837538" y="89409"/>
                    </a:cubicBezTo>
                    <a:cubicBezTo>
                      <a:pt x="932438" y="40498"/>
                      <a:pt x="1032975" y="12281"/>
                      <a:pt x="1133805" y="32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28" name="文本框 14"/>
              <p:cNvSpPr txBox="1"/>
              <p:nvPr/>
            </p:nvSpPr>
            <p:spPr>
              <a:xfrm>
                <a:off x="4691726" y="4190321"/>
                <a:ext cx="1021433" cy="1323439"/>
              </a:xfrm>
              <a:prstGeom prst="rect">
                <a:avLst/>
              </a:prstGeom>
              <a:noFill/>
            </p:spPr>
            <p:txBody>
              <a:bodyPr wrap="none">
                <a:normAutofit fontScale="75000" lnSpcReduction="20000"/>
              </a:bodyPr>
              <a:lstStyle/>
              <a:p>
                <a:r>
                  <a:rPr lang="en-US" sz="10665" b="1">
                    <a:solidFill>
                      <a:schemeClr val="bg1"/>
                    </a:solidFill>
                  </a:rPr>
                  <a:t>O</a:t>
                </a:r>
                <a:endParaRPr lang="en-US" sz="10665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489327" y="1776638"/>
              <a:ext cx="3221498" cy="2015899"/>
              <a:chOff x="4489327" y="1776638"/>
              <a:chExt cx="3221498" cy="2015899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4489327" y="1776638"/>
                <a:ext cx="3221498" cy="2015667"/>
              </a:xfrm>
              <a:custGeom>
                <a:avLst/>
                <a:gdLst>
                  <a:gd name="connsiteX0" fmla="*/ 1566268 w 3221498"/>
                  <a:gd name="connsiteY0" fmla="*/ 0 h 2015667"/>
                  <a:gd name="connsiteX1" fmla="*/ 1626405 w 3221498"/>
                  <a:gd name="connsiteY1" fmla="*/ 3759 h 2015667"/>
                  <a:gd name="connsiteX2" fmla="*/ 1626320 w 3221498"/>
                  <a:gd name="connsiteY2" fmla="*/ 4815 h 2015667"/>
                  <a:gd name="connsiteX3" fmla="*/ 1691487 w 3221498"/>
                  <a:gd name="connsiteY3" fmla="*/ 15796 h 2015667"/>
                  <a:gd name="connsiteX4" fmla="*/ 2054779 w 3221498"/>
                  <a:gd name="connsiteY4" fmla="*/ 286642 h 2015667"/>
                  <a:gd name="connsiteX5" fmla="*/ 2306773 w 3221498"/>
                  <a:gd name="connsiteY5" fmla="*/ 410669 h 2015667"/>
                  <a:gd name="connsiteX6" fmla="*/ 3130454 w 3221498"/>
                  <a:gd name="connsiteY6" fmla="*/ 839126 h 2015667"/>
                  <a:gd name="connsiteX7" fmla="*/ 2822044 w 3221498"/>
                  <a:gd name="connsiteY7" fmla="*/ 1906510 h 2015667"/>
                  <a:gd name="connsiteX8" fmla="*/ 1716280 w 3221498"/>
                  <a:gd name="connsiteY8" fmla="*/ 1605838 h 2015667"/>
                  <a:gd name="connsiteX9" fmla="*/ 1787741 w 3221498"/>
                  <a:gd name="connsiteY9" fmla="*/ 707583 h 2015667"/>
                  <a:gd name="connsiteX10" fmla="*/ 1806546 w 3221498"/>
                  <a:gd name="connsiteY10" fmla="*/ 421945 h 2015667"/>
                  <a:gd name="connsiteX11" fmla="*/ 1806546 w 3221498"/>
                  <a:gd name="connsiteY11" fmla="*/ 418186 h 2015667"/>
                  <a:gd name="connsiteX12" fmla="*/ 1603447 w 3221498"/>
                  <a:gd name="connsiteY12" fmla="*/ 282884 h 2015667"/>
                  <a:gd name="connsiteX13" fmla="*/ 1603526 w 3221498"/>
                  <a:gd name="connsiteY13" fmla="*/ 281903 h 2015667"/>
                  <a:gd name="connsiteX14" fmla="*/ 1573785 w 3221498"/>
                  <a:gd name="connsiteY14" fmla="*/ 278184 h 2015667"/>
                  <a:gd name="connsiteX15" fmla="*/ 1321959 w 3221498"/>
                  <a:gd name="connsiteY15" fmla="*/ 424795 h 2015667"/>
                  <a:gd name="connsiteX16" fmla="*/ 1291890 w 3221498"/>
                  <a:gd name="connsiteY16" fmla="*/ 477425 h 2015667"/>
                  <a:gd name="connsiteX17" fmla="*/ 1306925 w 3221498"/>
                  <a:gd name="connsiteY17" fmla="*/ 755609 h 2015667"/>
                  <a:gd name="connsiteX18" fmla="*/ 1344511 w 3221498"/>
                  <a:gd name="connsiteY18" fmla="*/ 1571366 h 2015667"/>
                  <a:gd name="connsiteX19" fmla="*/ 314657 w 3221498"/>
                  <a:gd name="connsiteY19" fmla="*/ 1789402 h 2015667"/>
                  <a:gd name="connsiteX20" fmla="*/ 92901 w 3221498"/>
                  <a:gd name="connsiteY20" fmla="*/ 834553 h 2015667"/>
                  <a:gd name="connsiteX21" fmla="*/ 803274 w 3221498"/>
                  <a:gd name="connsiteY21" fmla="*/ 469906 h 2015667"/>
                  <a:gd name="connsiteX22" fmla="*/ 1047582 w 3221498"/>
                  <a:gd name="connsiteY22" fmla="*/ 342092 h 2015667"/>
                  <a:gd name="connsiteX23" fmla="*/ 1085168 w 3221498"/>
                  <a:gd name="connsiteY23" fmla="*/ 278184 h 2015667"/>
                  <a:gd name="connsiteX24" fmla="*/ 1566268 w 3221498"/>
                  <a:gd name="connsiteY24" fmla="*/ 0 h 201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21498" h="2015667">
                    <a:moveTo>
                      <a:pt x="1566268" y="0"/>
                    </a:moveTo>
                    <a:cubicBezTo>
                      <a:pt x="1585061" y="0"/>
                      <a:pt x="1607612" y="0"/>
                      <a:pt x="1626405" y="3759"/>
                    </a:cubicBezTo>
                    <a:lnTo>
                      <a:pt x="1626320" y="4815"/>
                    </a:lnTo>
                    <a:lnTo>
                      <a:pt x="1691487" y="15796"/>
                    </a:lnTo>
                    <a:cubicBezTo>
                      <a:pt x="1842100" y="50686"/>
                      <a:pt x="1975796" y="148522"/>
                      <a:pt x="2054779" y="286642"/>
                    </a:cubicBezTo>
                    <a:cubicBezTo>
                      <a:pt x="2103673" y="376844"/>
                      <a:pt x="2205223" y="425703"/>
                      <a:pt x="2306773" y="410669"/>
                    </a:cubicBezTo>
                    <a:cubicBezTo>
                      <a:pt x="2633988" y="369327"/>
                      <a:pt x="2968726" y="527180"/>
                      <a:pt x="3130454" y="839126"/>
                    </a:cubicBezTo>
                    <a:cubicBezTo>
                      <a:pt x="3329792" y="1218724"/>
                      <a:pt x="3190631" y="1688523"/>
                      <a:pt x="2822044" y="1906510"/>
                    </a:cubicBezTo>
                    <a:cubicBezTo>
                      <a:pt x="2434650" y="2132013"/>
                      <a:pt x="1934424" y="1996711"/>
                      <a:pt x="1716280" y="1605838"/>
                    </a:cubicBezTo>
                    <a:cubicBezTo>
                      <a:pt x="1547030" y="1308925"/>
                      <a:pt x="1588402" y="955636"/>
                      <a:pt x="1787741" y="707583"/>
                    </a:cubicBezTo>
                    <a:cubicBezTo>
                      <a:pt x="1851679" y="624898"/>
                      <a:pt x="1859202" y="512146"/>
                      <a:pt x="1806546" y="421945"/>
                    </a:cubicBezTo>
                    <a:cubicBezTo>
                      <a:pt x="1806546" y="421945"/>
                      <a:pt x="1806546" y="421945"/>
                      <a:pt x="1806546" y="418186"/>
                    </a:cubicBezTo>
                    <a:cubicBezTo>
                      <a:pt x="1761413" y="343018"/>
                      <a:pt x="1689952" y="294159"/>
                      <a:pt x="1603447" y="282884"/>
                    </a:cubicBezTo>
                    <a:lnTo>
                      <a:pt x="1603526" y="281903"/>
                    </a:lnTo>
                    <a:lnTo>
                      <a:pt x="1573785" y="278184"/>
                    </a:lnTo>
                    <a:cubicBezTo>
                      <a:pt x="1468544" y="278184"/>
                      <a:pt x="1374579" y="334573"/>
                      <a:pt x="1321959" y="424795"/>
                    </a:cubicBezTo>
                    <a:cubicBezTo>
                      <a:pt x="1321959" y="424795"/>
                      <a:pt x="1321959" y="424795"/>
                      <a:pt x="1291890" y="477425"/>
                    </a:cubicBezTo>
                    <a:cubicBezTo>
                      <a:pt x="1243029" y="563887"/>
                      <a:pt x="1246787" y="672905"/>
                      <a:pt x="1306925" y="755609"/>
                    </a:cubicBezTo>
                    <a:cubicBezTo>
                      <a:pt x="1479820" y="984923"/>
                      <a:pt x="1506130" y="1308218"/>
                      <a:pt x="1344511" y="1571366"/>
                    </a:cubicBezTo>
                    <a:cubicBezTo>
                      <a:pt x="1126513" y="1920976"/>
                      <a:pt x="660448" y="2022475"/>
                      <a:pt x="314657" y="1789402"/>
                    </a:cubicBezTo>
                    <a:cubicBezTo>
                      <a:pt x="6453" y="1578884"/>
                      <a:pt x="-91270" y="1157848"/>
                      <a:pt x="92901" y="834553"/>
                    </a:cubicBezTo>
                    <a:cubicBezTo>
                      <a:pt x="243244" y="571406"/>
                      <a:pt x="525138" y="439832"/>
                      <a:pt x="803274" y="469906"/>
                    </a:cubicBezTo>
                    <a:cubicBezTo>
                      <a:pt x="900997" y="477425"/>
                      <a:pt x="998721" y="428554"/>
                      <a:pt x="1047582" y="342092"/>
                    </a:cubicBezTo>
                    <a:cubicBezTo>
                      <a:pt x="1047582" y="342092"/>
                      <a:pt x="1047582" y="342092"/>
                      <a:pt x="1085168" y="278184"/>
                    </a:cubicBezTo>
                    <a:cubicBezTo>
                      <a:pt x="1186650" y="105259"/>
                      <a:pt x="1363304" y="0"/>
                      <a:pt x="15662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26" name="文本框 12"/>
              <p:cNvSpPr txBox="1"/>
              <p:nvPr/>
            </p:nvSpPr>
            <p:spPr>
              <a:xfrm>
                <a:off x="4768005" y="2469098"/>
                <a:ext cx="869149" cy="1323439"/>
              </a:xfrm>
              <a:prstGeom prst="rect">
                <a:avLst/>
              </a:prstGeom>
              <a:noFill/>
            </p:spPr>
            <p:txBody>
              <a:bodyPr wrap="none">
                <a:normAutofit fontScale="75000" lnSpcReduction="20000"/>
              </a:bodyPr>
              <a:lstStyle/>
              <a:p>
                <a:r>
                  <a:rPr lang="en-US" sz="10665" b="1">
                    <a:solidFill>
                      <a:schemeClr val="bg1"/>
                    </a:solidFill>
                  </a:rPr>
                  <a:t>S</a:t>
                </a:r>
                <a:endParaRPr lang="en-US" sz="10665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082484" y="2257643"/>
              <a:ext cx="2014448" cy="3221268"/>
              <a:chOff x="6082484" y="2257643"/>
              <a:chExt cx="2014448" cy="3221268"/>
            </a:xfrm>
          </p:grpSpPr>
          <p:sp>
            <p:nvSpPr>
              <p:cNvPr id="23" name="任意多边形: 形状 22"/>
              <p:cNvSpPr/>
              <p:nvPr/>
            </p:nvSpPr>
            <p:spPr bwMode="auto">
              <a:xfrm>
                <a:off x="6082484" y="2257643"/>
                <a:ext cx="2014448" cy="3221268"/>
              </a:xfrm>
              <a:custGeom>
                <a:avLst/>
                <a:gdLst>
                  <a:gd name="connsiteX0" fmla="*/ 793317 w 2014448"/>
                  <a:gd name="connsiteY0" fmla="*/ 748 h 3221268"/>
                  <a:gd name="connsiteX1" fmla="*/ 1183655 w 2014448"/>
                  <a:gd name="connsiteY1" fmla="*/ 93859 h 3221268"/>
                  <a:gd name="connsiteX2" fmla="*/ 1548302 w 2014448"/>
                  <a:gd name="connsiteY2" fmla="*/ 801127 h 3221268"/>
                  <a:gd name="connsiteX3" fmla="*/ 1676116 w 2014448"/>
                  <a:gd name="connsiteY3" fmla="*/ 1045661 h 3221268"/>
                  <a:gd name="connsiteX4" fmla="*/ 1736264 w 2014448"/>
                  <a:gd name="connsiteY4" fmla="*/ 1083282 h 3221268"/>
                  <a:gd name="connsiteX5" fmla="*/ 2014448 w 2014448"/>
                  <a:gd name="connsiteY5" fmla="*/ 1564826 h 3221268"/>
                  <a:gd name="connsiteX6" fmla="*/ 2010718 w 2014448"/>
                  <a:gd name="connsiteY6" fmla="*/ 1628300 h 3221268"/>
                  <a:gd name="connsiteX7" fmla="*/ 2011272 w 2014448"/>
                  <a:gd name="connsiteY7" fmla="*/ 1628345 h 3221268"/>
                  <a:gd name="connsiteX8" fmla="*/ 1729182 w 2014448"/>
                  <a:gd name="connsiteY8" fmla="*/ 2053110 h 3221268"/>
                  <a:gd name="connsiteX9" fmla="*/ 1605063 w 2014448"/>
                  <a:gd name="connsiteY9" fmla="*/ 2308721 h 3221268"/>
                  <a:gd name="connsiteX10" fmla="*/ 1176287 w 2014448"/>
                  <a:gd name="connsiteY10" fmla="*/ 3131939 h 3221268"/>
                  <a:gd name="connsiteX11" fmla="*/ 111868 w 2014448"/>
                  <a:gd name="connsiteY11" fmla="*/ 2823702 h 3221268"/>
                  <a:gd name="connsiteX12" fmla="*/ 409003 w 2014448"/>
                  <a:gd name="connsiteY12" fmla="*/ 1714801 h 3221268"/>
                  <a:gd name="connsiteX13" fmla="*/ 1311690 w 2014448"/>
                  <a:gd name="connsiteY13" fmla="*/ 1786222 h 3221268"/>
                  <a:gd name="connsiteX14" fmla="*/ 1597541 w 2014448"/>
                  <a:gd name="connsiteY14" fmla="*/ 1808776 h 3221268"/>
                  <a:gd name="connsiteX15" fmla="*/ 1597541 w 2014448"/>
                  <a:gd name="connsiteY15" fmla="*/ 1805017 h 3221268"/>
                  <a:gd name="connsiteX16" fmla="*/ 1717605 w 2014448"/>
                  <a:gd name="connsiteY16" fmla="*/ 1665993 h 3221268"/>
                  <a:gd name="connsiteX17" fmla="*/ 1732831 w 2014448"/>
                  <a:gd name="connsiteY17" fmla="*/ 1606235 h 3221268"/>
                  <a:gd name="connsiteX18" fmla="*/ 1732505 w 2014448"/>
                  <a:gd name="connsiteY18" fmla="*/ 1606209 h 3221268"/>
                  <a:gd name="connsiteX19" fmla="*/ 1736264 w 2014448"/>
                  <a:gd name="connsiteY19" fmla="*/ 1572350 h 3221268"/>
                  <a:gd name="connsiteX20" fmla="*/ 1593412 w 2014448"/>
                  <a:gd name="connsiteY20" fmla="*/ 1324054 h 3221268"/>
                  <a:gd name="connsiteX21" fmla="*/ 1537024 w 2014448"/>
                  <a:gd name="connsiteY21" fmla="*/ 1290195 h 3221268"/>
                  <a:gd name="connsiteX22" fmla="*/ 1262599 w 2014448"/>
                  <a:gd name="connsiteY22" fmla="*/ 1305244 h 3221268"/>
                  <a:gd name="connsiteX23" fmla="*/ 443083 w 2014448"/>
                  <a:gd name="connsiteY23" fmla="*/ 1342864 h 3221268"/>
                  <a:gd name="connsiteX24" fmla="*/ 228806 w 2014448"/>
                  <a:gd name="connsiteY24" fmla="*/ 315821 h 3221268"/>
                  <a:gd name="connsiteX25" fmla="*/ 793317 w 2014448"/>
                  <a:gd name="connsiteY25" fmla="*/ 748 h 3221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14448" h="3221268">
                    <a:moveTo>
                      <a:pt x="793317" y="748"/>
                    </a:moveTo>
                    <a:cubicBezTo>
                      <a:pt x="925676" y="-5248"/>
                      <a:pt x="1061009" y="24731"/>
                      <a:pt x="1183655" y="93859"/>
                    </a:cubicBezTo>
                    <a:cubicBezTo>
                      <a:pt x="1443043" y="240580"/>
                      <a:pt x="1578376" y="522734"/>
                      <a:pt x="1548302" y="801127"/>
                    </a:cubicBezTo>
                    <a:cubicBezTo>
                      <a:pt x="1537024" y="902703"/>
                      <a:pt x="1589653" y="996755"/>
                      <a:pt x="1676116" y="1045661"/>
                    </a:cubicBezTo>
                    <a:cubicBezTo>
                      <a:pt x="1676116" y="1045661"/>
                      <a:pt x="1676116" y="1045661"/>
                      <a:pt x="1736264" y="1083282"/>
                    </a:cubicBezTo>
                    <a:cubicBezTo>
                      <a:pt x="1912949" y="1184858"/>
                      <a:pt x="2014448" y="1365437"/>
                      <a:pt x="2014448" y="1564826"/>
                    </a:cubicBezTo>
                    <a:lnTo>
                      <a:pt x="2010718" y="1628300"/>
                    </a:lnTo>
                    <a:lnTo>
                      <a:pt x="2011272" y="1628345"/>
                    </a:lnTo>
                    <a:cubicBezTo>
                      <a:pt x="1992466" y="1805017"/>
                      <a:pt x="1887153" y="1962895"/>
                      <a:pt x="1729182" y="2053110"/>
                    </a:cubicBezTo>
                    <a:cubicBezTo>
                      <a:pt x="1642675" y="2105736"/>
                      <a:pt x="1590018" y="2203470"/>
                      <a:pt x="1605063" y="2308721"/>
                    </a:cubicBezTo>
                    <a:cubicBezTo>
                      <a:pt x="1650197" y="2631994"/>
                      <a:pt x="1488466" y="2970303"/>
                      <a:pt x="1176287" y="3131939"/>
                    </a:cubicBezTo>
                    <a:cubicBezTo>
                      <a:pt x="796406" y="3327406"/>
                      <a:pt x="326256" y="3192083"/>
                      <a:pt x="111868" y="2823702"/>
                    </a:cubicBezTo>
                    <a:cubicBezTo>
                      <a:pt x="-117565" y="2432768"/>
                      <a:pt x="17838" y="1936582"/>
                      <a:pt x="409003" y="1714801"/>
                    </a:cubicBezTo>
                    <a:cubicBezTo>
                      <a:pt x="706137" y="1549406"/>
                      <a:pt x="1063451" y="1586996"/>
                      <a:pt x="1311690" y="1786222"/>
                    </a:cubicBezTo>
                    <a:cubicBezTo>
                      <a:pt x="1390675" y="1853884"/>
                      <a:pt x="1507272" y="1861402"/>
                      <a:pt x="1597541" y="1808776"/>
                    </a:cubicBezTo>
                    <a:cubicBezTo>
                      <a:pt x="1597541" y="1808776"/>
                      <a:pt x="1597541" y="1808776"/>
                      <a:pt x="1597541" y="1805017"/>
                    </a:cubicBezTo>
                    <a:cubicBezTo>
                      <a:pt x="1653959" y="1774006"/>
                      <a:pt x="1695567" y="1723964"/>
                      <a:pt x="1717605" y="1665993"/>
                    </a:cubicBezTo>
                    <a:lnTo>
                      <a:pt x="1732831" y="1606235"/>
                    </a:lnTo>
                    <a:lnTo>
                      <a:pt x="1732505" y="1606209"/>
                    </a:lnTo>
                    <a:cubicBezTo>
                      <a:pt x="1736264" y="1594923"/>
                      <a:pt x="1736264" y="1583636"/>
                      <a:pt x="1736264" y="1572350"/>
                    </a:cubicBezTo>
                    <a:cubicBezTo>
                      <a:pt x="1740023" y="1470775"/>
                      <a:pt x="1679875" y="1372961"/>
                      <a:pt x="1593412" y="1324054"/>
                    </a:cubicBezTo>
                    <a:cubicBezTo>
                      <a:pt x="1593412" y="1324054"/>
                      <a:pt x="1593412" y="1324054"/>
                      <a:pt x="1537024" y="1290195"/>
                    </a:cubicBezTo>
                    <a:cubicBezTo>
                      <a:pt x="1450561" y="1241289"/>
                      <a:pt x="1341543" y="1245051"/>
                      <a:pt x="1262599" y="1305244"/>
                    </a:cubicBezTo>
                    <a:cubicBezTo>
                      <a:pt x="1029525" y="1478299"/>
                      <a:pt x="706230" y="1504633"/>
                      <a:pt x="443083" y="1342864"/>
                    </a:cubicBezTo>
                    <a:cubicBezTo>
                      <a:pt x="93473" y="1124665"/>
                      <a:pt x="-8027" y="658169"/>
                      <a:pt x="228806" y="315821"/>
                    </a:cubicBezTo>
                    <a:cubicBezTo>
                      <a:pt x="360380" y="120664"/>
                      <a:pt x="572718" y="10741"/>
                      <a:pt x="793317" y="7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2400"/>
              </a:p>
            </p:txBody>
          </p:sp>
          <p:sp>
            <p:nvSpPr>
              <p:cNvPr id="24" name="文本框 10"/>
              <p:cNvSpPr txBox="1"/>
              <p:nvPr/>
            </p:nvSpPr>
            <p:spPr>
              <a:xfrm>
                <a:off x="6271320" y="2508984"/>
                <a:ext cx="1152880" cy="1323439"/>
              </a:xfrm>
              <a:prstGeom prst="rect">
                <a:avLst/>
              </a:prstGeom>
              <a:noFill/>
            </p:spPr>
            <p:txBody>
              <a:bodyPr wrap="none">
                <a:normAutofit fontScale="75000" lnSpcReduction="20000"/>
              </a:bodyPr>
              <a:lstStyle/>
              <a:p>
                <a:r>
                  <a:rPr lang="en-US" sz="10665" b="1">
                    <a:solidFill>
                      <a:schemeClr val="bg1"/>
                    </a:solidFill>
                  </a:rPr>
                  <a:t>W</a:t>
                </a:r>
                <a:endParaRPr lang="en-US" sz="10665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任意多边形: 形状 20"/>
            <p:cNvSpPr/>
            <p:nvPr/>
          </p:nvSpPr>
          <p:spPr bwMode="auto">
            <a:xfrm>
              <a:off x="5988732" y="3840387"/>
              <a:ext cx="1717675" cy="2024063"/>
            </a:xfrm>
            <a:custGeom>
              <a:avLst/>
              <a:gdLst>
                <a:gd name="T0" fmla="*/ 75 w 457"/>
                <a:gd name="T1" fmla="*/ 120 h 538"/>
                <a:gd name="T2" fmla="*/ 85 w 457"/>
                <a:gd name="T3" fmla="*/ 337 h 538"/>
                <a:gd name="T4" fmla="*/ 89 w 457"/>
                <a:gd name="T5" fmla="*/ 411 h 538"/>
                <a:gd name="T6" fmla="*/ 81 w 457"/>
                <a:gd name="T7" fmla="*/ 425 h 538"/>
                <a:gd name="T8" fmla="*/ 15 w 457"/>
                <a:gd name="T9" fmla="*/ 464 h 538"/>
                <a:gd name="T10" fmla="*/ 6 w 457"/>
                <a:gd name="T11" fmla="*/ 463 h 538"/>
                <a:gd name="T12" fmla="*/ 0 w 457"/>
                <a:gd name="T13" fmla="*/ 537 h 538"/>
                <a:gd name="T14" fmla="*/ 16 w 457"/>
                <a:gd name="T15" fmla="*/ 538 h 538"/>
                <a:gd name="T16" fmla="*/ 144 w 457"/>
                <a:gd name="T17" fmla="*/ 464 h 538"/>
                <a:gd name="T18" fmla="*/ 154 w 457"/>
                <a:gd name="T19" fmla="*/ 447 h 538"/>
                <a:gd name="T20" fmla="*/ 219 w 457"/>
                <a:gd name="T21" fmla="*/ 413 h 538"/>
                <a:gd name="T22" fmla="*/ 408 w 457"/>
                <a:gd name="T23" fmla="*/ 316 h 538"/>
                <a:gd name="T24" fmla="*/ 349 w 457"/>
                <a:gd name="T25" fmla="*/ 62 h 538"/>
                <a:gd name="T26" fmla="*/ 75 w 457"/>
                <a:gd name="T27" fmla="*/ 1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538">
                  <a:moveTo>
                    <a:pt x="75" y="120"/>
                  </a:moveTo>
                  <a:cubicBezTo>
                    <a:pt x="33" y="190"/>
                    <a:pt x="39" y="276"/>
                    <a:pt x="85" y="337"/>
                  </a:cubicBezTo>
                  <a:cubicBezTo>
                    <a:pt x="101" y="359"/>
                    <a:pt x="102" y="388"/>
                    <a:pt x="89" y="411"/>
                  </a:cubicBezTo>
                  <a:cubicBezTo>
                    <a:pt x="81" y="425"/>
                    <a:pt x="81" y="425"/>
                    <a:pt x="81" y="425"/>
                  </a:cubicBezTo>
                  <a:cubicBezTo>
                    <a:pt x="67" y="449"/>
                    <a:pt x="42" y="464"/>
                    <a:pt x="15" y="464"/>
                  </a:cubicBezTo>
                  <a:cubicBezTo>
                    <a:pt x="12" y="464"/>
                    <a:pt x="9" y="463"/>
                    <a:pt x="6" y="463"/>
                  </a:cubicBezTo>
                  <a:cubicBezTo>
                    <a:pt x="0" y="537"/>
                    <a:pt x="0" y="537"/>
                    <a:pt x="0" y="537"/>
                  </a:cubicBezTo>
                  <a:cubicBezTo>
                    <a:pt x="5" y="538"/>
                    <a:pt x="11" y="538"/>
                    <a:pt x="16" y="538"/>
                  </a:cubicBezTo>
                  <a:cubicBezTo>
                    <a:pt x="70" y="538"/>
                    <a:pt x="118" y="510"/>
                    <a:pt x="144" y="464"/>
                  </a:cubicBezTo>
                  <a:cubicBezTo>
                    <a:pt x="154" y="447"/>
                    <a:pt x="154" y="447"/>
                    <a:pt x="154" y="447"/>
                  </a:cubicBezTo>
                  <a:cubicBezTo>
                    <a:pt x="167" y="424"/>
                    <a:pt x="193" y="411"/>
                    <a:pt x="219" y="413"/>
                  </a:cubicBezTo>
                  <a:cubicBezTo>
                    <a:pt x="293" y="421"/>
                    <a:pt x="368" y="386"/>
                    <a:pt x="408" y="316"/>
                  </a:cubicBezTo>
                  <a:cubicBezTo>
                    <a:pt x="457" y="230"/>
                    <a:pt x="431" y="118"/>
                    <a:pt x="349" y="62"/>
                  </a:cubicBezTo>
                  <a:cubicBezTo>
                    <a:pt x="257" y="0"/>
                    <a:pt x="133" y="27"/>
                    <a:pt x="75" y="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22" name="文本框 8"/>
            <p:cNvSpPr txBox="1"/>
            <p:nvPr/>
          </p:nvSpPr>
          <p:spPr>
            <a:xfrm>
              <a:off x="6537574" y="4155400"/>
              <a:ext cx="825867" cy="1323439"/>
            </a:xfrm>
            <a:prstGeom prst="rect">
              <a:avLst/>
            </a:prstGeom>
            <a:noFill/>
          </p:spPr>
          <p:txBody>
            <a:bodyPr wrap="none">
              <a:normAutofit fontScale="75000" lnSpcReduction="20000"/>
            </a:bodyPr>
            <a:lstStyle/>
            <a:p>
              <a:r>
                <a:rPr lang="en-US" sz="10665" b="1">
                  <a:solidFill>
                    <a:schemeClr val="bg1"/>
                  </a:solidFill>
                </a:rPr>
                <a:t>T</a:t>
              </a:r>
              <a:endParaRPr lang="en-US" sz="10665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10285" y="1903956"/>
            <a:ext cx="10771431" cy="2445416"/>
            <a:chOff x="735248" y="2643961"/>
            <a:chExt cx="10771430" cy="2445416"/>
          </a:xfrm>
        </p:grpSpPr>
        <p:grpSp>
          <p:nvGrpSpPr>
            <p:cNvPr id="6" name="组合 5"/>
            <p:cNvGrpSpPr/>
            <p:nvPr/>
          </p:nvGrpSpPr>
          <p:grpSpPr>
            <a:xfrm>
              <a:off x="8575271" y="2643961"/>
              <a:ext cx="2931407" cy="2442001"/>
              <a:chOff x="8575271" y="2643961"/>
              <a:chExt cx="2931407" cy="2442001"/>
            </a:xfrm>
          </p:grpSpPr>
          <p:sp>
            <p:nvSpPr>
              <p:cNvPr id="12" name="文本框 24"/>
              <p:cNvSpPr txBox="1"/>
              <p:nvPr/>
            </p:nvSpPr>
            <p:spPr>
              <a:xfrm>
                <a:off x="8575271" y="2643961"/>
                <a:ext cx="289759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72500"/>
              </a:bodyPr>
              <a:lstStyle/>
              <a:p>
                <a:pPr algn="l"/>
                <a:r>
                  <a:rPr lang="zh-CN" altLang="en-US" sz="2400" b="1">
                    <a:solidFill>
                      <a:schemeClr val="accent1"/>
                    </a:solidFill>
                    <a:sym typeface="+mn-ea"/>
                  </a:rPr>
                  <a:t>允公允能 日新月异</a:t>
                </a:r>
                <a:endParaRPr lang="zh-CN" altLang="en-US" sz="24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8575271" y="2996524"/>
                <a:ext cx="289759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 fontScale="80000"/>
              </a:bodyPr>
              <a:lstStyle/>
              <a:p>
                <a:pPr algn="l" defTabSz="912495">
                  <a:defRPr/>
                </a:pPr>
                <a:r>
                  <a:rPr lang="zh-CN" altLang="en-US" sz="1400">
                    <a:solidFill>
                      <a:schemeClr val="accent1">
                        <a:lumMod val="50000"/>
                      </a:schemeClr>
                    </a:solidFill>
                    <a:latin typeface="微软雅黑" charset="0"/>
                    <a:ea typeface="微软雅黑" charset="0"/>
                    <a:sym typeface="+mn-lt"/>
                  </a:rPr>
                  <a:t>请替换文字内容，修改文字内容，或直接复制你的内容到此。请替换文字内容，修改文字内容，或直接复制你的内容到此。</a:t>
                </a:r>
                <a:endParaRPr lang="zh-CN" altLang="en-US" sz="14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文本框 26"/>
              <p:cNvSpPr txBox="1"/>
              <p:nvPr/>
            </p:nvSpPr>
            <p:spPr>
              <a:xfrm>
                <a:off x="8591128" y="4808963"/>
                <a:ext cx="2915550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72500"/>
              </a:bodyPr>
              <a:lstStyle/>
              <a:p>
                <a:pPr algn="l"/>
                <a:r>
                  <a:rPr lang="zh-CN" altLang="en-US" sz="2400" b="1">
                    <a:solidFill>
                      <a:schemeClr val="accent1"/>
                    </a:solidFill>
                    <a:sym typeface="+mn-ea"/>
                  </a:rPr>
                  <a:t>允公允能 日新月异</a:t>
                </a:r>
                <a:endParaRPr lang="zh-CN" altLang="en-US" sz="2400" b="1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735248" y="2719547"/>
              <a:ext cx="2939479" cy="2369830"/>
              <a:chOff x="735248" y="2719547"/>
              <a:chExt cx="2939479" cy="2369830"/>
            </a:xfrm>
          </p:grpSpPr>
          <p:sp>
            <p:nvSpPr>
              <p:cNvPr id="8" name="文本框 20"/>
              <p:cNvSpPr txBox="1"/>
              <p:nvPr/>
            </p:nvSpPr>
            <p:spPr>
              <a:xfrm>
                <a:off x="735248" y="2719547"/>
                <a:ext cx="2902014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72500"/>
              </a:bodyPr>
              <a:lstStyle/>
              <a:p>
                <a:pPr algn="r"/>
                <a:r>
                  <a:rPr lang="zh-CN" altLang="en-US" sz="2400" b="1">
                    <a:solidFill>
                      <a:schemeClr val="accent1"/>
                    </a:solidFill>
                  </a:rPr>
                  <a:t>允公允能 日新月异</a:t>
                </a:r>
                <a:endParaRPr lang="zh-CN" altLang="en-US" sz="24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72713" y="3320395"/>
                <a:ext cx="2902014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 fontScale="8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400">
                    <a:solidFill>
                      <a:schemeClr val="accent1">
                        <a:lumMod val="50000"/>
                      </a:schemeClr>
                    </a:solidFill>
                    <a:latin typeface="微软雅黑" charset="0"/>
                    <a:ea typeface="微软雅黑" charset="0"/>
                    <a:sym typeface="+mn-lt"/>
                  </a:rPr>
                  <a:t>请替换文字内容，修改文字内容，或直接复制你的内容到此。请替换文字内容，修改文字内容，或直接复制你的内容到此。</a:t>
                </a:r>
                <a:endPara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</a:endParaRPr>
              </a:p>
              <a:p>
                <a:pPr algn="r">
                  <a:lnSpc>
                    <a:spcPct val="120000"/>
                  </a:lnSpc>
                </a:pP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  <a:sym typeface="+mn-ea"/>
                </a:endParaRPr>
              </a:p>
              <a:p>
                <a:pPr algn="r">
                  <a:lnSpc>
                    <a:spcPct val="120000"/>
                  </a:lnSpc>
                </a:pPr>
                <a:endParaRPr lang="zh-CN" altLang="en-US" sz="14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" name="文本框 22"/>
              <p:cNvSpPr txBox="1"/>
              <p:nvPr/>
            </p:nvSpPr>
            <p:spPr>
              <a:xfrm>
                <a:off x="735248" y="4812378"/>
                <a:ext cx="285556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72500"/>
              </a:bodyPr>
              <a:lstStyle/>
              <a:p>
                <a:pPr algn="r"/>
                <a:r>
                  <a:rPr lang="zh-CN" altLang="en-US" sz="2400" b="1">
                    <a:solidFill>
                      <a:schemeClr val="accent1"/>
                    </a:solidFill>
                    <a:sym typeface="+mn-ea"/>
                  </a:rPr>
                  <a:t>允公允能 日新月异</a:t>
                </a:r>
                <a:endParaRPr lang="zh-CN" altLang="en-US" sz="2400" b="1">
                  <a:solidFill>
                    <a:schemeClr val="accent4"/>
                  </a:solidFill>
                </a:endParaRPr>
              </a:p>
            </p:txBody>
          </p:sp>
        </p:grpSp>
      </p:grpSp>
      <p:pic>
        <p:nvPicPr>
          <p:cNvPr id="31" name="图片 30" descr="heibai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" y="6133465"/>
            <a:ext cx="1299210" cy="462915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747750" y="4684145"/>
            <a:ext cx="2902014" cy="604673"/>
          </a:xfrm>
          <a:prstGeom prst="rect">
            <a:avLst/>
          </a:prstGeom>
        </p:spPr>
        <p:txBody>
          <a:bodyPr wrap="square" lIns="0" tIns="0" rIns="0" bIns="0" anchor="ctr">
            <a:normAutofit fontScale="80000"/>
          </a:bodyPr>
          <a:p>
            <a:pPr algn="r">
              <a:lnSpc>
                <a:spcPct val="120000"/>
              </a:lnSpc>
            </a:pPr>
            <a:r>
              <a:rPr lang="zh-CN" altLang="en-US" sz="14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r"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  <a:p>
            <a:pPr algn="r">
              <a:lnSpc>
                <a:spcPct val="120000"/>
              </a:lnSpc>
            </a:pPr>
            <a:endParaRPr lang="zh-CN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548404" y="4492354"/>
            <a:ext cx="2897592" cy="604673"/>
          </a:xfrm>
          <a:prstGeom prst="rect">
            <a:avLst/>
          </a:prstGeom>
        </p:spPr>
        <p:txBody>
          <a:bodyPr wrap="square" lIns="0" tIns="0" rIns="0" bIns="0" anchor="ctr">
            <a:normAutofit fontScale="80000"/>
          </a:bodyPr>
          <a:p>
            <a:pPr algn="l" defTabSz="912495">
              <a:defRPr/>
            </a:pPr>
            <a:r>
              <a:rPr lang="zh-CN" altLang="en-US" sz="14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lang="zh-CN" altLang="en-US" sz="1400">
              <a:solidFill>
                <a:sysClr val="windowText" lastClr="000000"/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 flipV="1">
            <a:off x="718820" y="432435"/>
            <a:ext cx="1995170" cy="698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718820" y="611505"/>
            <a:ext cx="288798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  日新月异</a:t>
            </a:r>
            <a:endParaRPr lang="zh-CN" altLang="en-US" b="1">
              <a:latin typeface="MingLiU" panose="02020509000000000000" charset="-120"/>
              <a:ea typeface="MingLiU" panose="02020509000000000000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菱形 4"/>
          <p:cNvSpPr/>
          <p:nvPr/>
        </p:nvSpPr>
        <p:spPr>
          <a:xfrm>
            <a:off x="4176395" y="1212215"/>
            <a:ext cx="4434205" cy="4434205"/>
          </a:xfrm>
          <a:prstGeom prst="diamond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718820" y="1212215"/>
            <a:ext cx="1995170" cy="698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18820" y="1391285"/>
            <a:ext cx="2887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 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日新月异</a:t>
            </a:r>
            <a:endParaRPr lang="zh-CN" altLang="en-US" b="1">
              <a:latin typeface="MingLiU" panose="02020509000000000000" charset="-120"/>
              <a:ea typeface="MingLiU" panose="02020509000000000000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5970" y="2581910"/>
            <a:ext cx="30791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 fontAlgn="auto">
              <a:lnSpc>
                <a:spcPct val="15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请替换文字内容，修改文字内容，或直接复制你的内容到此。请替换文字内容，修改文字内容，或直接复制你的内容到此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 defTabSz="912495">
              <a:defRPr/>
            </a:pP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2" name="图片 1" descr="IMG_2196"/>
          <p:cNvPicPr>
            <a:picLocks noChangeAspect="1"/>
          </p:cNvPicPr>
          <p:nvPr/>
        </p:nvPicPr>
        <p:blipFill>
          <a:blip r:embed="rId1"/>
          <a:srcRect l="17392" t="29517" r="13113" b="25347"/>
          <a:stretch>
            <a:fillRect/>
          </a:stretch>
        </p:blipFill>
        <p:spPr>
          <a:xfrm>
            <a:off x="4311650" y="1345565"/>
            <a:ext cx="4164330" cy="4168140"/>
          </a:xfrm>
          <a:prstGeom prst="diamond">
            <a:avLst/>
          </a:prstGeom>
        </p:spPr>
      </p:pic>
      <p:pic>
        <p:nvPicPr>
          <p:cNvPr id="3" name="图片 2" descr="IMG_2196"/>
          <p:cNvPicPr>
            <a:picLocks noChangeAspect="1"/>
          </p:cNvPicPr>
          <p:nvPr/>
        </p:nvPicPr>
        <p:blipFill>
          <a:blip r:embed="rId1"/>
          <a:srcRect t="22562" r="30505" b="29309"/>
          <a:stretch>
            <a:fillRect/>
          </a:stretch>
        </p:blipFill>
        <p:spPr>
          <a:xfrm>
            <a:off x="8610600" y="-12065"/>
            <a:ext cx="7222490" cy="6870065"/>
          </a:xfrm>
          <a:prstGeom prst="diamond">
            <a:avLst/>
          </a:prstGeom>
        </p:spPr>
      </p:pic>
      <p:pic>
        <p:nvPicPr>
          <p:cNvPr id="8" name="图片 7" descr="heibai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" y="6133465"/>
            <a:ext cx="1299210" cy="4629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18000" contrast="-24000"/>
          </a:blip>
          <a:srcRect l="45553" b="23111"/>
          <a:stretch>
            <a:fillRect/>
          </a:stretch>
        </p:blipFill>
        <p:spPr>
          <a:xfrm>
            <a:off x="-27940" y="6350"/>
            <a:ext cx="12219940" cy="68522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54195" y="-137160"/>
            <a:ext cx="3483610" cy="7005955"/>
          </a:xfrm>
          <a:prstGeom prst="rect">
            <a:avLst/>
          </a:prstGeom>
          <a:solidFill>
            <a:schemeClr val="accent3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3155950" y="473075"/>
            <a:ext cx="5913120" cy="5913120"/>
          </a:xfrm>
          <a:prstGeom prst="diamond">
            <a:avLst/>
          </a:prstGeom>
          <a:solidFill>
            <a:schemeClr val="bg1">
              <a:alpha val="73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菱形 13"/>
          <p:cNvSpPr/>
          <p:nvPr/>
        </p:nvSpPr>
        <p:spPr>
          <a:xfrm>
            <a:off x="3366770" y="701040"/>
            <a:ext cx="5457825" cy="5457825"/>
          </a:xfrm>
          <a:prstGeom prst="diamond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75555" y="1586230"/>
            <a:ext cx="2040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04</a:t>
            </a:r>
            <a:endParaRPr lang="en-US" altLang="zh-CN" sz="40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26535" y="2460625"/>
            <a:ext cx="41382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允公允能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日新月异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76750" y="3493770"/>
            <a:ext cx="33610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95">
              <a:defRPr/>
            </a:pPr>
            <a:r>
              <a:rPr lang="zh-CN" altLang="en-US" sz="16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5" grpId="0" bldLvl="0" animBg="1"/>
      <p:bldP spid="14" grpId="0" bldLvl="0" animBg="1"/>
      <p:bldP spid="6" grpId="0"/>
      <p:bldP spid="2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/>
          <p:cNvSpPr/>
          <p:nvPr/>
        </p:nvSpPr>
        <p:spPr>
          <a:xfrm>
            <a:off x="8450691" y="1340769"/>
            <a:ext cx="2156375" cy="53909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135" b="1"/>
              <a:t>日新月异</a:t>
            </a:r>
            <a:endParaRPr lang="zh-CN" altLang="en-US" sz="2135" b="1"/>
          </a:p>
        </p:txBody>
      </p:sp>
      <p:sp>
        <p:nvSpPr>
          <p:cNvPr id="5" name="Rectangle: Rounded Corners 5"/>
          <p:cNvSpPr/>
          <p:nvPr/>
        </p:nvSpPr>
        <p:spPr>
          <a:xfrm>
            <a:off x="8688835" y="4155185"/>
            <a:ext cx="2156375" cy="5390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135" b="1">
                <a:sym typeface="+mn-ea"/>
              </a:rPr>
              <a:t>日新月异</a:t>
            </a:r>
            <a:endParaRPr lang="zh-CN" altLang="en-US" sz="2135" b="1"/>
          </a:p>
        </p:txBody>
      </p:sp>
      <p:sp>
        <p:nvSpPr>
          <p:cNvPr id="6" name="Rectangle: Rounded Corners 6"/>
          <p:cNvSpPr/>
          <p:nvPr/>
        </p:nvSpPr>
        <p:spPr>
          <a:xfrm>
            <a:off x="8125951" y="2699423"/>
            <a:ext cx="2156375" cy="53909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135" b="1">
                <a:sym typeface="+mn-ea"/>
              </a:rPr>
              <a:t>日新月异</a:t>
            </a:r>
            <a:endParaRPr lang="zh-CN" altLang="en-US" sz="2135" b="1"/>
          </a:p>
        </p:txBody>
      </p:sp>
      <p:sp>
        <p:nvSpPr>
          <p:cNvPr id="7" name="Rectangle: Rounded Corners 7"/>
          <p:cNvSpPr/>
          <p:nvPr/>
        </p:nvSpPr>
        <p:spPr>
          <a:xfrm>
            <a:off x="1888629" y="3002515"/>
            <a:ext cx="2156375" cy="5390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135" b="1">
                <a:sym typeface="+mn-ea"/>
              </a:rPr>
              <a:t>允公允能</a:t>
            </a:r>
            <a:endParaRPr lang="zh-CN" altLang="en-US" sz="2135" b="1"/>
          </a:p>
        </p:txBody>
      </p:sp>
      <p:sp>
        <p:nvSpPr>
          <p:cNvPr id="8" name="Rectangle: Rounded Corners 8"/>
          <p:cNvSpPr/>
          <p:nvPr/>
        </p:nvSpPr>
        <p:spPr>
          <a:xfrm>
            <a:off x="1346795" y="1557263"/>
            <a:ext cx="2156375" cy="53909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135" b="1"/>
              <a:t>允公允能</a:t>
            </a:r>
            <a:endParaRPr lang="zh-CN" altLang="en-US" sz="2135" b="1"/>
          </a:p>
        </p:txBody>
      </p:sp>
      <p:sp>
        <p:nvSpPr>
          <p:cNvPr id="9" name="Rectangle: Rounded Corners 9"/>
          <p:cNvSpPr/>
          <p:nvPr/>
        </p:nvSpPr>
        <p:spPr>
          <a:xfrm>
            <a:off x="1519991" y="4347367"/>
            <a:ext cx="2156375" cy="5390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135" b="1">
                <a:sym typeface="+mn-ea"/>
              </a:rPr>
              <a:t>允公允能</a:t>
            </a:r>
            <a:endParaRPr lang="zh-CN" altLang="en-US" sz="2135" b="1"/>
          </a:p>
        </p:txBody>
      </p:sp>
      <p:sp>
        <p:nvSpPr>
          <p:cNvPr id="10" name="Freeform: Shape 10"/>
          <p:cNvSpPr/>
          <p:nvPr/>
        </p:nvSpPr>
        <p:spPr bwMode="auto">
          <a:xfrm>
            <a:off x="6236543" y="1591329"/>
            <a:ext cx="2166741" cy="362627"/>
          </a:xfrm>
          <a:custGeom>
            <a:avLst/>
            <a:gdLst>
              <a:gd name="T0" fmla="*/ 339 w 902"/>
              <a:gd name="T1" fmla="*/ 147 h 151"/>
              <a:gd name="T2" fmla="*/ 342 w 902"/>
              <a:gd name="T3" fmla="*/ 151 h 151"/>
              <a:gd name="T4" fmla="*/ 480 w 902"/>
              <a:gd name="T5" fmla="*/ 13 h 151"/>
              <a:gd name="T6" fmla="*/ 902 w 902"/>
              <a:gd name="T7" fmla="*/ 13 h 151"/>
              <a:gd name="T8" fmla="*/ 902 w 902"/>
              <a:gd name="T9" fmla="*/ 3 h 151"/>
              <a:gd name="T10" fmla="*/ 475 w 902"/>
              <a:gd name="T11" fmla="*/ 3 h 151"/>
              <a:gd name="T12" fmla="*/ 475 w 902"/>
              <a:gd name="T13" fmla="*/ 5 h 151"/>
              <a:gd name="T14" fmla="*/ 475 w 902"/>
              <a:gd name="T15" fmla="*/ 4 h 151"/>
              <a:gd name="T16" fmla="*/ 340 w 902"/>
              <a:gd name="T17" fmla="*/ 139 h 151"/>
              <a:gd name="T18" fmla="*/ 0 w 902"/>
              <a:gd name="T19" fmla="*/ 0 h 151"/>
              <a:gd name="T20" fmla="*/ 0 w 902"/>
              <a:gd name="T21" fmla="*/ 7 h 151"/>
              <a:gd name="T22" fmla="*/ 339 w 902"/>
              <a:gd name="T23" fmla="*/ 148 h 151"/>
              <a:gd name="T24" fmla="*/ 339 w 902"/>
              <a:gd name="T25" fmla="*/ 1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2" h="151">
                <a:moveTo>
                  <a:pt x="339" y="147"/>
                </a:moveTo>
                <a:cubicBezTo>
                  <a:pt x="342" y="151"/>
                  <a:pt x="342" y="151"/>
                  <a:pt x="342" y="151"/>
                </a:cubicBezTo>
                <a:cubicBezTo>
                  <a:pt x="480" y="13"/>
                  <a:pt x="480" y="13"/>
                  <a:pt x="480" y="13"/>
                </a:cubicBezTo>
                <a:cubicBezTo>
                  <a:pt x="902" y="13"/>
                  <a:pt x="902" y="13"/>
                  <a:pt x="902" y="13"/>
                </a:cubicBezTo>
                <a:cubicBezTo>
                  <a:pt x="902" y="3"/>
                  <a:pt x="902" y="3"/>
                  <a:pt x="902" y="3"/>
                </a:cubicBezTo>
                <a:cubicBezTo>
                  <a:pt x="475" y="3"/>
                  <a:pt x="475" y="3"/>
                  <a:pt x="475" y="3"/>
                </a:cubicBezTo>
                <a:cubicBezTo>
                  <a:pt x="475" y="5"/>
                  <a:pt x="475" y="5"/>
                  <a:pt x="475" y="5"/>
                </a:cubicBezTo>
                <a:cubicBezTo>
                  <a:pt x="475" y="4"/>
                  <a:pt x="475" y="4"/>
                  <a:pt x="475" y="4"/>
                </a:cubicBezTo>
                <a:cubicBezTo>
                  <a:pt x="340" y="139"/>
                  <a:pt x="340" y="139"/>
                  <a:pt x="340" y="139"/>
                </a:cubicBezTo>
                <a:cubicBezTo>
                  <a:pt x="243" y="60"/>
                  <a:pt x="125" y="12"/>
                  <a:pt x="0" y="0"/>
                </a:cubicBezTo>
                <a:cubicBezTo>
                  <a:pt x="0" y="7"/>
                  <a:pt x="0" y="7"/>
                  <a:pt x="0" y="7"/>
                </a:cubicBezTo>
                <a:cubicBezTo>
                  <a:pt x="128" y="20"/>
                  <a:pt x="244" y="70"/>
                  <a:pt x="339" y="148"/>
                </a:cubicBezTo>
                <a:lnTo>
                  <a:pt x="339" y="1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11" name="Freeform: Shape 11"/>
          <p:cNvSpPr/>
          <p:nvPr/>
        </p:nvSpPr>
        <p:spPr bwMode="auto">
          <a:xfrm>
            <a:off x="3766711" y="4295697"/>
            <a:ext cx="2166741" cy="362627"/>
          </a:xfrm>
          <a:custGeom>
            <a:avLst/>
            <a:gdLst>
              <a:gd name="T0" fmla="*/ 564 w 902"/>
              <a:gd name="T1" fmla="*/ 3 h 151"/>
              <a:gd name="T2" fmla="*/ 560 w 902"/>
              <a:gd name="T3" fmla="*/ 0 h 151"/>
              <a:gd name="T4" fmla="*/ 422 w 902"/>
              <a:gd name="T5" fmla="*/ 138 h 151"/>
              <a:gd name="T6" fmla="*/ 0 w 902"/>
              <a:gd name="T7" fmla="*/ 138 h 151"/>
              <a:gd name="T8" fmla="*/ 0 w 902"/>
              <a:gd name="T9" fmla="*/ 148 h 151"/>
              <a:gd name="T10" fmla="*/ 427 w 902"/>
              <a:gd name="T11" fmla="*/ 148 h 151"/>
              <a:gd name="T12" fmla="*/ 427 w 902"/>
              <a:gd name="T13" fmla="*/ 146 h 151"/>
              <a:gd name="T14" fmla="*/ 428 w 902"/>
              <a:gd name="T15" fmla="*/ 146 h 151"/>
              <a:gd name="T16" fmla="*/ 562 w 902"/>
              <a:gd name="T17" fmla="*/ 12 h 151"/>
              <a:gd name="T18" fmla="*/ 902 w 902"/>
              <a:gd name="T19" fmla="*/ 151 h 151"/>
              <a:gd name="T20" fmla="*/ 902 w 902"/>
              <a:gd name="T21" fmla="*/ 144 h 151"/>
              <a:gd name="T22" fmla="*/ 564 w 902"/>
              <a:gd name="T23" fmla="*/ 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02" h="151">
                <a:moveTo>
                  <a:pt x="564" y="3"/>
                </a:moveTo>
                <a:cubicBezTo>
                  <a:pt x="560" y="0"/>
                  <a:pt x="560" y="0"/>
                  <a:pt x="560" y="0"/>
                </a:cubicBezTo>
                <a:cubicBezTo>
                  <a:pt x="422" y="138"/>
                  <a:pt x="422" y="138"/>
                  <a:pt x="422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48"/>
                  <a:pt x="0" y="148"/>
                  <a:pt x="0" y="148"/>
                </a:cubicBezTo>
                <a:cubicBezTo>
                  <a:pt x="427" y="148"/>
                  <a:pt x="427" y="148"/>
                  <a:pt x="427" y="148"/>
                </a:cubicBezTo>
                <a:cubicBezTo>
                  <a:pt x="427" y="146"/>
                  <a:pt x="427" y="146"/>
                  <a:pt x="427" y="146"/>
                </a:cubicBezTo>
                <a:cubicBezTo>
                  <a:pt x="428" y="146"/>
                  <a:pt x="428" y="146"/>
                  <a:pt x="428" y="146"/>
                </a:cubicBezTo>
                <a:cubicBezTo>
                  <a:pt x="562" y="12"/>
                  <a:pt x="562" y="12"/>
                  <a:pt x="562" y="12"/>
                </a:cubicBezTo>
                <a:cubicBezTo>
                  <a:pt x="660" y="91"/>
                  <a:pt x="777" y="139"/>
                  <a:pt x="902" y="151"/>
                </a:cubicBezTo>
                <a:cubicBezTo>
                  <a:pt x="902" y="144"/>
                  <a:pt x="902" y="144"/>
                  <a:pt x="902" y="144"/>
                </a:cubicBezTo>
                <a:cubicBezTo>
                  <a:pt x="775" y="131"/>
                  <a:pt x="658" y="80"/>
                  <a:pt x="564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12" name="Freeform: Shape 12"/>
          <p:cNvSpPr/>
          <p:nvPr/>
        </p:nvSpPr>
        <p:spPr bwMode="auto">
          <a:xfrm>
            <a:off x="7261277" y="2146996"/>
            <a:ext cx="811851" cy="838915"/>
          </a:xfrm>
          <a:custGeom>
            <a:avLst/>
            <a:gdLst>
              <a:gd name="T0" fmla="*/ 338 w 338"/>
              <a:gd name="T1" fmla="*/ 349 h 349"/>
              <a:gd name="T2" fmla="*/ 338 w 338"/>
              <a:gd name="T3" fmla="*/ 339 h 349"/>
              <a:gd name="T4" fmla="*/ 148 w 338"/>
              <a:gd name="T5" fmla="*/ 339 h 349"/>
              <a:gd name="T6" fmla="*/ 6 w 338"/>
              <a:gd name="T7" fmla="*/ 0 h 349"/>
              <a:gd name="T8" fmla="*/ 0 w 338"/>
              <a:gd name="T9" fmla="*/ 5 h 349"/>
              <a:gd name="T10" fmla="*/ 141 w 338"/>
              <a:gd name="T11" fmla="*/ 344 h 349"/>
              <a:gd name="T12" fmla="*/ 141 w 338"/>
              <a:gd name="T13" fmla="*/ 344 h 349"/>
              <a:gd name="T14" fmla="*/ 141 w 338"/>
              <a:gd name="T15" fmla="*/ 349 h 349"/>
              <a:gd name="T16" fmla="*/ 338 w 338"/>
              <a:gd name="T17" fmla="*/ 349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" h="349">
                <a:moveTo>
                  <a:pt x="338" y="349"/>
                </a:moveTo>
                <a:cubicBezTo>
                  <a:pt x="338" y="339"/>
                  <a:pt x="338" y="339"/>
                  <a:pt x="338" y="339"/>
                </a:cubicBezTo>
                <a:cubicBezTo>
                  <a:pt x="148" y="339"/>
                  <a:pt x="148" y="339"/>
                  <a:pt x="148" y="339"/>
                </a:cubicBezTo>
                <a:cubicBezTo>
                  <a:pt x="135" y="214"/>
                  <a:pt x="86" y="97"/>
                  <a:pt x="6" y="0"/>
                </a:cubicBezTo>
                <a:cubicBezTo>
                  <a:pt x="0" y="5"/>
                  <a:pt x="0" y="5"/>
                  <a:pt x="0" y="5"/>
                </a:cubicBezTo>
                <a:cubicBezTo>
                  <a:pt x="78" y="100"/>
                  <a:pt x="128" y="216"/>
                  <a:pt x="141" y="344"/>
                </a:cubicBezTo>
                <a:cubicBezTo>
                  <a:pt x="141" y="344"/>
                  <a:pt x="141" y="344"/>
                  <a:pt x="141" y="344"/>
                </a:cubicBezTo>
                <a:cubicBezTo>
                  <a:pt x="141" y="349"/>
                  <a:pt x="141" y="349"/>
                  <a:pt x="141" y="349"/>
                </a:cubicBezTo>
                <a:lnTo>
                  <a:pt x="338" y="34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13" name="Freeform: Shape 13"/>
          <p:cNvSpPr/>
          <p:nvPr/>
        </p:nvSpPr>
        <p:spPr bwMode="auto">
          <a:xfrm>
            <a:off x="3550216" y="1813237"/>
            <a:ext cx="1363911" cy="1160047"/>
          </a:xfrm>
          <a:custGeom>
            <a:avLst/>
            <a:gdLst>
              <a:gd name="T0" fmla="*/ 556 w 568"/>
              <a:gd name="T1" fmla="*/ 143 h 483"/>
              <a:gd name="T2" fmla="*/ 417 w 568"/>
              <a:gd name="T3" fmla="*/ 483 h 483"/>
              <a:gd name="T4" fmla="*/ 424 w 568"/>
              <a:gd name="T5" fmla="*/ 483 h 483"/>
              <a:gd name="T6" fmla="*/ 565 w 568"/>
              <a:gd name="T7" fmla="*/ 144 h 483"/>
              <a:gd name="T8" fmla="*/ 565 w 568"/>
              <a:gd name="T9" fmla="*/ 144 h 483"/>
              <a:gd name="T10" fmla="*/ 568 w 568"/>
              <a:gd name="T11" fmla="*/ 141 h 483"/>
              <a:gd name="T12" fmla="*/ 429 w 568"/>
              <a:gd name="T13" fmla="*/ 1 h 483"/>
              <a:gd name="T14" fmla="*/ 427 w 568"/>
              <a:gd name="T15" fmla="*/ 3 h 483"/>
              <a:gd name="T16" fmla="*/ 427 w 568"/>
              <a:gd name="T17" fmla="*/ 0 h 483"/>
              <a:gd name="T18" fmla="*/ 0 w 568"/>
              <a:gd name="T19" fmla="*/ 0 h 483"/>
              <a:gd name="T20" fmla="*/ 0 w 568"/>
              <a:gd name="T21" fmla="*/ 10 h 483"/>
              <a:gd name="T22" fmla="*/ 423 w 568"/>
              <a:gd name="T23" fmla="*/ 10 h 483"/>
              <a:gd name="T24" fmla="*/ 556 w 568"/>
              <a:gd name="T25" fmla="*/ 14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8" h="483">
                <a:moveTo>
                  <a:pt x="556" y="143"/>
                </a:moveTo>
                <a:cubicBezTo>
                  <a:pt x="477" y="240"/>
                  <a:pt x="429" y="358"/>
                  <a:pt x="417" y="483"/>
                </a:cubicBezTo>
                <a:cubicBezTo>
                  <a:pt x="424" y="483"/>
                  <a:pt x="424" y="483"/>
                  <a:pt x="424" y="483"/>
                </a:cubicBezTo>
                <a:cubicBezTo>
                  <a:pt x="437" y="355"/>
                  <a:pt x="488" y="239"/>
                  <a:pt x="565" y="144"/>
                </a:cubicBezTo>
                <a:cubicBezTo>
                  <a:pt x="565" y="144"/>
                  <a:pt x="565" y="144"/>
                  <a:pt x="565" y="144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429" y="1"/>
                  <a:pt x="429" y="1"/>
                  <a:pt x="429" y="1"/>
                </a:cubicBezTo>
                <a:cubicBezTo>
                  <a:pt x="427" y="3"/>
                  <a:pt x="427" y="3"/>
                  <a:pt x="427" y="3"/>
                </a:cubicBezTo>
                <a:cubicBezTo>
                  <a:pt x="427" y="0"/>
                  <a:pt x="427" y="0"/>
                  <a:pt x="42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423" y="10"/>
                  <a:pt x="423" y="10"/>
                  <a:pt x="423" y="10"/>
                </a:cubicBezTo>
                <a:lnTo>
                  <a:pt x="556" y="14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14" name="Freeform: Shape 14"/>
          <p:cNvSpPr/>
          <p:nvPr/>
        </p:nvSpPr>
        <p:spPr bwMode="auto">
          <a:xfrm>
            <a:off x="4095057" y="3263743"/>
            <a:ext cx="811851" cy="838915"/>
          </a:xfrm>
          <a:custGeom>
            <a:avLst/>
            <a:gdLst>
              <a:gd name="T0" fmla="*/ 0 w 338"/>
              <a:gd name="T1" fmla="*/ 0 h 349"/>
              <a:gd name="T2" fmla="*/ 0 w 338"/>
              <a:gd name="T3" fmla="*/ 10 h 349"/>
              <a:gd name="T4" fmla="*/ 191 w 338"/>
              <a:gd name="T5" fmla="*/ 10 h 349"/>
              <a:gd name="T6" fmla="*/ 332 w 338"/>
              <a:gd name="T7" fmla="*/ 349 h 349"/>
              <a:gd name="T8" fmla="*/ 338 w 338"/>
              <a:gd name="T9" fmla="*/ 343 h 349"/>
              <a:gd name="T10" fmla="*/ 197 w 338"/>
              <a:gd name="T11" fmla="*/ 5 h 349"/>
              <a:gd name="T12" fmla="*/ 197 w 338"/>
              <a:gd name="T13" fmla="*/ 5 h 349"/>
              <a:gd name="T14" fmla="*/ 197 w 338"/>
              <a:gd name="T15" fmla="*/ 0 h 349"/>
              <a:gd name="T16" fmla="*/ 0 w 338"/>
              <a:gd name="T17" fmla="*/ 0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" h="349">
                <a:moveTo>
                  <a:pt x="0" y="0"/>
                </a:moveTo>
                <a:cubicBezTo>
                  <a:pt x="0" y="10"/>
                  <a:pt x="0" y="10"/>
                  <a:pt x="0" y="10"/>
                </a:cubicBezTo>
                <a:cubicBezTo>
                  <a:pt x="191" y="10"/>
                  <a:pt x="191" y="10"/>
                  <a:pt x="191" y="10"/>
                </a:cubicBezTo>
                <a:cubicBezTo>
                  <a:pt x="204" y="135"/>
                  <a:pt x="253" y="252"/>
                  <a:pt x="332" y="349"/>
                </a:cubicBezTo>
                <a:cubicBezTo>
                  <a:pt x="338" y="343"/>
                  <a:pt x="338" y="343"/>
                  <a:pt x="338" y="343"/>
                </a:cubicBezTo>
                <a:cubicBezTo>
                  <a:pt x="261" y="249"/>
                  <a:pt x="210" y="132"/>
                  <a:pt x="197" y="5"/>
                </a:cubicBezTo>
                <a:cubicBezTo>
                  <a:pt x="197" y="5"/>
                  <a:pt x="197" y="5"/>
                  <a:pt x="197" y="5"/>
                </a:cubicBezTo>
                <a:cubicBezTo>
                  <a:pt x="197" y="0"/>
                  <a:pt x="197" y="0"/>
                  <a:pt x="19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15" name="Freeform: Shape 15"/>
          <p:cNvSpPr/>
          <p:nvPr/>
        </p:nvSpPr>
        <p:spPr bwMode="auto">
          <a:xfrm>
            <a:off x="7254061" y="3276371"/>
            <a:ext cx="1362107" cy="1160047"/>
          </a:xfrm>
          <a:custGeom>
            <a:avLst/>
            <a:gdLst>
              <a:gd name="T0" fmla="*/ 145 w 567"/>
              <a:gd name="T1" fmla="*/ 473 h 483"/>
              <a:gd name="T2" fmla="*/ 12 w 567"/>
              <a:gd name="T3" fmla="*/ 340 h 483"/>
              <a:gd name="T4" fmla="*/ 151 w 567"/>
              <a:gd name="T5" fmla="*/ 0 h 483"/>
              <a:gd name="T6" fmla="*/ 144 w 567"/>
              <a:gd name="T7" fmla="*/ 0 h 483"/>
              <a:gd name="T8" fmla="*/ 3 w 567"/>
              <a:gd name="T9" fmla="*/ 338 h 483"/>
              <a:gd name="T10" fmla="*/ 4 w 567"/>
              <a:gd name="T11" fmla="*/ 338 h 483"/>
              <a:gd name="T12" fmla="*/ 0 w 567"/>
              <a:gd name="T13" fmla="*/ 342 h 483"/>
              <a:gd name="T14" fmla="*/ 140 w 567"/>
              <a:gd name="T15" fmla="*/ 481 h 483"/>
              <a:gd name="T16" fmla="*/ 140 w 567"/>
              <a:gd name="T17" fmla="*/ 481 h 483"/>
              <a:gd name="T18" fmla="*/ 140 w 567"/>
              <a:gd name="T19" fmla="*/ 483 h 483"/>
              <a:gd name="T20" fmla="*/ 567 w 567"/>
              <a:gd name="T21" fmla="*/ 483 h 483"/>
              <a:gd name="T22" fmla="*/ 567 w 567"/>
              <a:gd name="T23" fmla="*/ 473 h 483"/>
              <a:gd name="T24" fmla="*/ 145 w 567"/>
              <a:gd name="T25" fmla="*/ 47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7" h="483">
                <a:moveTo>
                  <a:pt x="145" y="473"/>
                </a:moveTo>
                <a:cubicBezTo>
                  <a:pt x="12" y="340"/>
                  <a:pt x="12" y="340"/>
                  <a:pt x="12" y="340"/>
                </a:cubicBezTo>
                <a:cubicBezTo>
                  <a:pt x="91" y="242"/>
                  <a:pt x="139" y="125"/>
                  <a:pt x="151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31" y="127"/>
                  <a:pt x="81" y="244"/>
                  <a:pt x="3" y="338"/>
                </a:cubicBezTo>
                <a:cubicBezTo>
                  <a:pt x="4" y="338"/>
                  <a:pt x="4" y="338"/>
                  <a:pt x="4" y="338"/>
                </a:cubicBezTo>
                <a:cubicBezTo>
                  <a:pt x="0" y="342"/>
                  <a:pt x="0" y="342"/>
                  <a:pt x="0" y="342"/>
                </a:cubicBezTo>
                <a:cubicBezTo>
                  <a:pt x="140" y="481"/>
                  <a:pt x="140" y="481"/>
                  <a:pt x="140" y="481"/>
                </a:cubicBezTo>
                <a:cubicBezTo>
                  <a:pt x="140" y="481"/>
                  <a:pt x="140" y="481"/>
                  <a:pt x="140" y="481"/>
                </a:cubicBezTo>
                <a:cubicBezTo>
                  <a:pt x="140" y="483"/>
                  <a:pt x="140" y="483"/>
                  <a:pt x="140" y="483"/>
                </a:cubicBezTo>
                <a:cubicBezTo>
                  <a:pt x="567" y="483"/>
                  <a:pt x="567" y="483"/>
                  <a:pt x="567" y="483"/>
                </a:cubicBezTo>
                <a:cubicBezTo>
                  <a:pt x="567" y="473"/>
                  <a:pt x="567" y="473"/>
                  <a:pt x="567" y="473"/>
                </a:cubicBezTo>
                <a:lnTo>
                  <a:pt x="145" y="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16" name="TextBox 16"/>
          <p:cNvSpPr txBox="1"/>
          <p:nvPr/>
        </p:nvSpPr>
        <p:spPr>
          <a:xfrm>
            <a:off x="4582525" y="4866920"/>
            <a:ext cx="2984391" cy="1229027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/>
              <a:t>允公允能 日新月异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18000" contrast="-24000"/>
          </a:blip>
          <a:srcRect l="65788" t="-178" r="4148" b="23289"/>
          <a:stretch>
            <a:fillRect/>
          </a:stretch>
        </p:blipFill>
        <p:spPr>
          <a:xfrm>
            <a:off x="4656455" y="1675765"/>
            <a:ext cx="2858135" cy="2903220"/>
          </a:xfrm>
          <a:prstGeom prst="ellipse">
            <a:avLst/>
          </a:prstGeom>
        </p:spPr>
      </p:pic>
      <p:pic>
        <p:nvPicPr>
          <p:cNvPr id="2" name="图片 1" descr="heibai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570" y="6230620"/>
            <a:ext cx="1299210" cy="462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347345" y="5518785"/>
            <a:ext cx="57454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 fontAlgn="auto">
              <a:lnSpc>
                <a:spcPct val="20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5280" y="5058410"/>
            <a:ext cx="3441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 日新月异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90000" y="1256665"/>
            <a:ext cx="29356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 fontAlgn="auto">
              <a:lnSpc>
                <a:spcPct val="15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请替换文字内容，修改文字内容，或直接复制你的内容到此。请替换文字内容，修改文字内容，或直接复制你的内容到此。请替换文字内容，修改文字内容，或直接复制你的内容到此。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90000" y="563880"/>
            <a:ext cx="2406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 日新月异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23965" y="4200525"/>
            <a:ext cx="2691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495" fontAlgn="auto">
              <a:lnSpc>
                <a:spcPct val="15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05955" y="3651885"/>
            <a:ext cx="2009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 日新月异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18000" contrast="-24000"/>
          </a:blip>
          <a:srcRect l="56056" b="23111"/>
          <a:stretch>
            <a:fillRect/>
          </a:stretch>
        </p:blipFill>
        <p:spPr>
          <a:xfrm>
            <a:off x="450215" y="563880"/>
            <a:ext cx="5514975" cy="38322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18000" contrast="-24000"/>
          </a:blip>
          <a:srcRect l="4903" t="4667" r="63017" b="18444"/>
          <a:stretch>
            <a:fillRect/>
          </a:stretch>
        </p:blipFill>
        <p:spPr>
          <a:xfrm>
            <a:off x="6323965" y="563880"/>
            <a:ext cx="2406650" cy="22917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lum bright="18000" contrast="-24000"/>
          </a:blip>
          <a:srcRect l="65788" t="-178" r="4148" b="23289"/>
          <a:stretch>
            <a:fillRect/>
          </a:stretch>
        </p:blipFill>
        <p:spPr>
          <a:xfrm>
            <a:off x="9217660" y="3651885"/>
            <a:ext cx="2297430" cy="2334260"/>
          </a:xfrm>
          <a:prstGeom prst="rect">
            <a:avLst/>
          </a:prstGeom>
        </p:spPr>
      </p:pic>
      <p:pic>
        <p:nvPicPr>
          <p:cNvPr id="12" name="图片 11" descr="heibai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570" y="6230620"/>
            <a:ext cx="1299210" cy="4629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-8180" t="2106" r="-6590" b="40415"/>
          <a:stretch>
            <a:fillRect/>
          </a:stretch>
        </p:blipFill>
        <p:spPr>
          <a:xfrm>
            <a:off x="-970280" y="0"/>
            <a:ext cx="13948410" cy="4575175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1214120" y="4938395"/>
            <a:ext cx="5240020" cy="768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lnSpc>
                <a:spcPct val="110000"/>
              </a:lnSpc>
            </a:pPr>
            <a:r>
              <a:rPr lang="zh-CN" altLang="en-US" sz="4000">
                <a:solidFill>
                  <a:schemeClr val="accent3"/>
                </a:solidFill>
                <a:effectLst/>
                <a:latin typeface="微软雅黑" charset="-122"/>
                <a:ea typeface="微软雅黑" charset="-122"/>
              </a:rPr>
              <a:t>感谢聆听 欢迎指正</a:t>
            </a:r>
            <a:endParaRPr lang="zh-CN" altLang="en-US" sz="4000">
              <a:solidFill>
                <a:schemeClr val="accent3"/>
              </a:solidFill>
              <a:effectLst/>
              <a:latin typeface="微软雅黑" charset="-122"/>
              <a:ea typeface="微软雅黑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32955" y="4636770"/>
            <a:ext cx="40170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200000"/>
              </a:lnSpc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展示者：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XXX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l" fontAlgn="auto">
              <a:lnSpc>
                <a:spcPct val="200000"/>
              </a:lnSpc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学号：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19191017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l" fontAlgn="auto">
              <a:lnSpc>
                <a:spcPct val="200000"/>
              </a:lnSpc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展示日期：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XX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年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XX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月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XX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日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59815" y="3005455"/>
            <a:ext cx="5547995" cy="307784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ldLvl="0" animBg="1"/>
      <p:bldP spid="18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50"/>
          <p:cNvCxnSpPr/>
          <p:nvPr/>
        </p:nvCxnSpPr>
        <p:spPr>
          <a:xfrm>
            <a:off x="386080" y="5673090"/>
            <a:ext cx="10723880" cy="571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ot"/>
            <a:tailEnd type="oval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18000" contrast="-24000"/>
          </a:blip>
          <a:srcRect b="23111"/>
          <a:stretch>
            <a:fillRect/>
          </a:stretch>
        </p:blipFill>
        <p:spPr>
          <a:xfrm>
            <a:off x="0" y="0"/>
            <a:ext cx="12192000" cy="372237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86080" y="1117600"/>
            <a:ext cx="5080" cy="4554855"/>
            <a:chOff x="608" y="1760"/>
            <a:chExt cx="8" cy="7173"/>
          </a:xfrm>
        </p:grpSpPr>
        <p:cxnSp>
          <p:nvCxnSpPr>
            <p:cNvPr id="11" name="Straight Connector 21"/>
            <p:cNvCxnSpPr/>
            <p:nvPr/>
          </p:nvCxnSpPr>
          <p:spPr>
            <a:xfrm flipH="1">
              <a:off x="608" y="1760"/>
              <a:ext cx="8" cy="4206"/>
            </a:xfrm>
            <a:prstGeom prst="line">
              <a:avLst/>
            </a:prstGeom>
            <a:ln w="22225">
              <a:solidFill>
                <a:schemeClr val="bg2">
                  <a:lumMod val="90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2"/>
            <p:cNvCxnSpPr/>
            <p:nvPr/>
          </p:nvCxnSpPr>
          <p:spPr>
            <a:xfrm>
              <a:off x="608" y="5919"/>
              <a:ext cx="8" cy="3015"/>
            </a:xfrm>
            <a:prstGeom prst="line">
              <a:avLst/>
            </a:prstGeom>
            <a:ln w="22225">
              <a:solidFill>
                <a:schemeClr val="bg2">
                  <a:lumMod val="90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23"/>
          <p:cNvCxnSpPr/>
          <p:nvPr/>
        </p:nvCxnSpPr>
        <p:spPr>
          <a:xfrm>
            <a:off x="391021" y="1117600"/>
            <a:ext cx="5266401" cy="0"/>
          </a:xfrm>
          <a:prstGeom prst="line">
            <a:avLst/>
          </a:prstGeom>
          <a:ln w="22225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4"/>
          <p:cNvCxnSpPr/>
          <p:nvPr/>
        </p:nvCxnSpPr>
        <p:spPr>
          <a:xfrm>
            <a:off x="5657420" y="1128889"/>
            <a:ext cx="0" cy="2348088"/>
          </a:xfrm>
          <a:prstGeom prst="line">
            <a:avLst/>
          </a:prstGeom>
          <a:ln w="222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5"/>
          <p:cNvCxnSpPr/>
          <p:nvPr/>
        </p:nvCxnSpPr>
        <p:spPr>
          <a:xfrm flipH="1" flipV="1">
            <a:off x="1381067" y="3476979"/>
            <a:ext cx="4273040" cy="4677"/>
          </a:xfrm>
          <a:prstGeom prst="line">
            <a:avLst/>
          </a:prstGeom>
          <a:ln w="22225">
            <a:solidFill>
              <a:schemeClr val="bg1"/>
            </a:solidFill>
            <a:prstDash val="sysDot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026160" y="1585595"/>
            <a:ext cx="3996690" cy="1422400"/>
            <a:chOff x="1616" y="2497"/>
            <a:chExt cx="6294" cy="2240"/>
          </a:xfrm>
        </p:grpSpPr>
        <p:sp>
          <p:nvSpPr>
            <p:cNvPr id="5" name="矩形 4"/>
            <p:cNvSpPr/>
            <p:nvPr/>
          </p:nvSpPr>
          <p:spPr>
            <a:xfrm>
              <a:off x="1616" y="2497"/>
              <a:ext cx="6294" cy="224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616" y="3059"/>
              <a:ext cx="6294" cy="1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微软雅黑" charset="-122"/>
                  <a:ea typeface="微软雅黑" charset="-122"/>
                </a:rPr>
                <a:t>CONTENTS</a:t>
              </a:r>
              <a:endParaRPr lang="en-US" altLang="zh-CN" sz="4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charset="-122"/>
                <a:ea typeface="微软雅黑" charset="-122"/>
              </a:endParaRPr>
            </a:p>
          </p:txBody>
        </p:sp>
      </p:grpSp>
      <p:sp>
        <p:nvSpPr>
          <p:cNvPr id="8" name="菱形 7"/>
          <p:cNvSpPr/>
          <p:nvPr/>
        </p:nvSpPr>
        <p:spPr>
          <a:xfrm>
            <a:off x="1381125" y="5311140"/>
            <a:ext cx="729615" cy="729615"/>
          </a:xfrm>
          <a:prstGeom prst="diamond">
            <a:avLst/>
          </a:prstGeom>
          <a:solidFill>
            <a:srgbClr val="AFC1D3"/>
          </a:solidFill>
          <a:ln>
            <a:noFill/>
            <a:prstDash val="sysDot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latin typeface="微软雅黑" charset="-122"/>
                <a:ea typeface="微软雅黑" charset="-122"/>
              </a:rPr>
              <a:t>1</a:t>
            </a:r>
            <a:endParaRPr lang="en-US" altLang="zh-CN" sz="2400" b="1">
              <a:latin typeface="微软雅黑" charset="-122"/>
              <a:ea typeface="微软雅黑" charset="-122"/>
            </a:endParaRPr>
          </a:p>
        </p:txBody>
      </p:sp>
      <p:sp>
        <p:nvSpPr>
          <p:cNvPr id="9" name="菱形 8"/>
          <p:cNvSpPr/>
          <p:nvPr/>
        </p:nvSpPr>
        <p:spPr>
          <a:xfrm>
            <a:off x="4293235" y="5311140"/>
            <a:ext cx="729615" cy="729615"/>
          </a:xfrm>
          <a:prstGeom prst="diamond">
            <a:avLst/>
          </a:prstGeom>
          <a:solidFill>
            <a:srgbClr val="AFC1D3"/>
          </a:solidFill>
          <a:ln>
            <a:noFill/>
            <a:prstDash val="sysDot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2</a:t>
            </a:r>
            <a:endParaRPr lang="zh-CN" altLang="en-US"/>
          </a:p>
        </p:txBody>
      </p:sp>
      <p:sp>
        <p:nvSpPr>
          <p:cNvPr id="10" name="菱形 9"/>
          <p:cNvSpPr/>
          <p:nvPr/>
        </p:nvSpPr>
        <p:spPr>
          <a:xfrm>
            <a:off x="7190105" y="5311140"/>
            <a:ext cx="729615" cy="729615"/>
          </a:xfrm>
          <a:prstGeom prst="diamond">
            <a:avLst/>
          </a:prstGeom>
          <a:solidFill>
            <a:srgbClr val="AFC1D3"/>
          </a:solidFill>
          <a:ln>
            <a:noFill/>
            <a:prstDash val="sysDot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3</a:t>
            </a:r>
            <a:endParaRPr lang="zh-CN" altLang="en-US"/>
          </a:p>
        </p:txBody>
      </p:sp>
      <p:sp>
        <p:nvSpPr>
          <p:cNvPr id="16" name="菱形 15"/>
          <p:cNvSpPr/>
          <p:nvPr/>
        </p:nvSpPr>
        <p:spPr>
          <a:xfrm>
            <a:off x="10041255" y="5311140"/>
            <a:ext cx="729615" cy="729615"/>
          </a:xfrm>
          <a:prstGeom prst="diamond">
            <a:avLst/>
          </a:prstGeom>
          <a:solidFill>
            <a:srgbClr val="AFC1D3"/>
          </a:solidFill>
          <a:ln>
            <a:noFill/>
            <a:prstDash val="sysDot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4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84200" y="4476115"/>
            <a:ext cx="2322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允公允能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日新月异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96945" y="4476115"/>
            <a:ext cx="2322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日新月异</a:t>
            </a:r>
            <a:endParaRPr lang="en-US" altLang="zh-CN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93815" y="4476115"/>
            <a:ext cx="2322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日新月异</a:t>
            </a:r>
            <a:endParaRPr lang="en-US" altLang="zh-CN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44965" y="4476115"/>
            <a:ext cx="2322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日新月异</a:t>
            </a:r>
            <a:endParaRPr lang="en-US" altLang="zh-CN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3" name="图片 2" descr="heibai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570" y="6230620"/>
            <a:ext cx="1299210" cy="4629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6" grpId="0" bldLvl="0" animBg="1"/>
      <p:bldP spid="23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199"/>
          <p:cNvPicPr>
            <a:picLocks noChangeAspect="1"/>
          </p:cNvPicPr>
          <p:nvPr/>
        </p:nvPicPr>
        <p:blipFill>
          <a:blip r:embed="rId1"/>
          <a:srcRect l="1717" r="1717" b="6117"/>
          <a:stretch>
            <a:fillRect/>
          </a:stretch>
        </p:blipFill>
        <p:spPr>
          <a:xfrm>
            <a:off x="-157480" y="0"/>
            <a:ext cx="12540615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54195" y="-137160"/>
            <a:ext cx="3483610" cy="7005955"/>
          </a:xfrm>
          <a:prstGeom prst="rect">
            <a:avLst/>
          </a:prstGeom>
          <a:solidFill>
            <a:schemeClr val="accent3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3155950" y="473075"/>
            <a:ext cx="5913120" cy="5913120"/>
          </a:xfrm>
          <a:prstGeom prst="diamond">
            <a:avLst/>
          </a:prstGeom>
          <a:solidFill>
            <a:schemeClr val="bg1">
              <a:alpha val="73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菱形 13"/>
          <p:cNvSpPr/>
          <p:nvPr/>
        </p:nvSpPr>
        <p:spPr>
          <a:xfrm>
            <a:off x="3366770" y="701040"/>
            <a:ext cx="5457825" cy="5457825"/>
          </a:xfrm>
          <a:prstGeom prst="diamond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75555" y="1586230"/>
            <a:ext cx="2040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01</a:t>
            </a:r>
            <a:endParaRPr lang="en-US" altLang="zh-CN" sz="40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26535" y="2460625"/>
            <a:ext cx="41382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允公允能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日新月异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76750" y="3493770"/>
            <a:ext cx="33610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95">
              <a:defRPr/>
            </a:pPr>
            <a:r>
              <a:rPr lang="zh-CN" altLang="en-US" sz="16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lang="zh-CN" altLang="en-US" sz="1600">
              <a:solidFill>
                <a:schemeClr val="accent1">
                  <a:lumMod val="50000"/>
                </a:schemeClr>
              </a:solidFill>
              <a:latin typeface="微软雅黑" charset="0"/>
              <a:ea typeface="微软雅黑" charset="0"/>
              <a:sym typeface="+mn-lt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5" grpId="0" bldLvl="0" animBg="1"/>
      <p:bldP spid="14" grpId="0" bldLvl="0" animBg="1"/>
      <p:bldP spid="6" grpId="0"/>
      <p:bldP spid="2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199"/>
          <p:cNvPicPr>
            <a:picLocks noChangeAspect="1"/>
          </p:cNvPicPr>
          <p:nvPr/>
        </p:nvPicPr>
        <p:blipFill>
          <a:blip r:embed="rId1"/>
          <a:srcRect l="22977" r="22723" b="6117"/>
          <a:stretch>
            <a:fillRect/>
          </a:stretch>
        </p:blipFill>
        <p:spPr>
          <a:xfrm>
            <a:off x="3471545" y="-31115"/>
            <a:ext cx="7117080" cy="6921500"/>
          </a:xfrm>
          <a:prstGeom prst="diamond">
            <a:avLst/>
          </a:prstGeom>
        </p:spPr>
      </p:pic>
      <p:pic>
        <p:nvPicPr>
          <p:cNvPr id="2" name="图片 1" descr="IMG_2199"/>
          <p:cNvPicPr>
            <a:picLocks noChangeAspect="1"/>
          </p:cNvPicPr>
          <p:nvPr/>
        </p:nvPicPr>
        <p:blipFill>
          <a:blip r:embed="rId1"/>
          <a:srcRect l="-63" r="47426" b="3848"/>
          <a:stretch>
            <a:fillRect/>
          </a:stretch>
        </p:blipFill>
        <p:spPr>
          <a:xfrm>
            <a:off x="-474980" y="0"/>
            <a:ext cx="6835775" cy="69373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9223" y="478155"/>
            <a:ext cx="8611373" cy="5918835"/>
            <a:chOff x="-1246" y="2"/>
            <a:chExt cx="15786" cy="10850"/>
          </a:xfrm>
          <a:solidFill>
            <a:schemeClr val="bg1"/>
          </a:solidFill>
        </p:grpSpPr>
        <p:sp>
          <p:nvSpPr>
            <p:cNvPr id="8" name="矩形 7"/>
            <p:cNvSpPr/>
            <p:nvPr/>
          </p:nvSpPr>
          <p:spPr>
            <a:xfrm>
              <a:off x="-1246" y="2"/>
              <a:ext cx="11971" cy="108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直角三角形 8"/>
            <p:cNvSpPr/>
            <p:nvPr/>
          </p:nvSpPr>
          <p:spPr>
            <a:xfrm rot="13500000">
              <a:off x="6864" y="1587"/>
              <a:ext cx="7676" cy="767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菱形 9"/>
          <p:cNvSpPr/>
          <p:nvPr/>
        </p:nvSpPr>
        <p:spPr>
          <a:xfrm>
            <a:off x="7457440" y="2684780"/>
            <a:ext cx="1467485" cy="1467485"/>
          </a:xfrm>
          <a:prstGeom prst="diamond">
            <a:avLst/>
          </a:prstGeom>
          <a:solidFill>
            <a:srgbClr val="75453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74"/>
          <p:cNvGrpSpPr/>
          <p:nvPr/>
        </p:nvGrpSpPr>
        <p:grpSpPr>
          <a:xfrm>
            <a:off x="574542" y="1372296"/>
            <a:ext cx="5786119" cy="812800"/>
            <a:chOff x="336337" y="2984337"/>
            <a:chExt cx="4340719" cy="609759"/>
          </a:xfrm>
        </p:grpSpPr>
        <p:sp>
          <p:nvSpPr>
            <p:cNvPr id="13" name="文本框 11"/>
            <p:cNvSpPr txBox="1"/>
            <p:nvPr/>
          </p:nvSpPr>
          <p:spPr>
            <a:xfrm>
              <a:off x="336337" y="2984337"/>
              <a:ext cx="1410543" cy="252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  <a:sym typeface="+mn-ea"/>
                </a:rPr>
                <a:t>允公允能 日新月异</a:t>
              </a:r>
              <a:endPara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14" name="矩形 9"/>
            <p:cNvSpPr/>
            <p:nvPr/>
          </p:nvSpPr>
          <p:spPr>
            <a:xfrm>
              <a:off x="336813" y="3248725"/>
              <a:ext cx="4340243" cy="345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endParaRPr>
            </a:p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ea"/>
              </a:endParaRPr>
            </a:p>
          </p:txBody>
        </p:sp>
      </p:grpSp>
      <p:sp>
        <p:nvSpPr>
          <p:cNvPr id="16" name="直角三角形 15"/>
          <p:cNvSpPr/>
          <p:nvPr/>
        </p:nvSpPr>
        <p:spPr>
          <a:xfrm rot="8100000" flipH="1">
            <a:off x="4553585" y="976630"/>
            <a:ext cx="4894580" cy="49009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IMG_2199"/>
          <p:cNvPicPr>
            <a:picLocks noChangeAspect="1"/>
          </p:cNvPicPr>
          <p:nvPr/>
        </p:nvPicPr>
        <p:blipFill>
          <a:blip r:embed="rId1"/>
          <a:srcRect l="14777" t="3443" r="26640" b="2674"/>
          <a:stretch>
            <a:fillRect/>
          </a:stretch>
        </p:blipFill>
        <p:spPr>
          <a:xfrm flipH="1">
            <a:off x="10871200" y="2817495"/>
            <a:ext cx="990600" cy="1208405"/>
          </a:xfrm>
          <a:prstGeom prst="chevron">
            <a:avLst/>
          </a:prstGeom>
        </p:spPr>
      </p:pic>
      <p:pic>
        <p:nvPicPr>
          <p:cNvPr id="18" name="图片 17" descr="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565" y="2937510"/>
            <a:ext cx="990600" cy="984885"/>
          </a:xfrm>
          <a:prstGeom prst="rect">
            <a:avLst/>
          </a:prstGeom>
        </p:spPr>
      </p:pic>
      <p:pic>
        <p:nvPicPr>
          <p:cNvPr id="25" name="图片 24" descr="heibai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570" y="6230620"/>
            <a:ext cx="1299210" cy="462915"/>
          </a:xfrm>
          <a:prstGeom prst="rect">
            <a:avLst/>
          </a:prstGeom>
        </p:spPr>
      </p:pic>
      <p:grpSp>
        <p:nvGrpSpPr>
          <p:cNvPr id="15" name="Group 74"/>
          <p:cNvGrpSpPr/>
          <p:nvPr/>
        </p:nvGrpSpPr>
        <p:grpSpPr>
          <a:xfrm>
            <a:off x="573272" y="2817556"/>
            <a:ext cx="5787389" cy="800734"/>
            <a:chOff x="336337" y="2984337"/>
            <a:chExt cx="4341672" cy="600707"/>
          </a:xfrm>
        </p:grpSpPr>
        <p:sp>
          <p:nvSpPr>
            <p:cNvPr id="20" name="文本框 11"/>
            <p:cNvSpPr txBox="1"/>
            <p:nvPr/>
          </p:nvSpPr>
          <p:spPr>
            <a:xfrm>
              <a:off x="336337" y="2984337"/>
              <a:ext cx="1410543" cy="252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  <a:sym typeface="+mn-ea"/>
                </a:rPr>
                <a:t>允公允能 日新月异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21" name="矩形 9"/>
            <p:cNvSpPr/>
            <p:nvPr/>
          </p:nvSpPr>
          <p:spPr>
            <a:xfrm>
              <a:off x="336813" y="3239673"/>
              <a:ext cx="4341196" cy="345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endParaRPr>
            </a:p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</p:grpSp>
      <p:grpSp>
        <p:nvGrpSpPr>
          <p:cNvPr id="22" name="Group 74"/>
          <p:cNvGrpSpPr/>
          <p:nvPr/>
        </p:nvGrpSpPr>
        <p:grpSpPr>
          <a:xfrm>
            <a:off x="573907" y="4250751"/>
            <a:ext cx="5786754" cy="800734"/>
            <a:chOff x="336337" y="2984337"/>
            <a:chExt cx="4341196" cy="600707"/>
          </a:xfrm>
        </p:grpSpPr>
        <p:sp>
          <p:nvSpPr>
            <p:cNvPr id="23" name="文本框 11"/>
            <p:cNvSpPr txBox="1"/>
            <p:nvPr/>
          </p:nvSpPr>
          <p:spPr>
            <a:xfrm>
              <a:off x="336337" y="2984337"/>
              <a:ext cx="1410544" cy="252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  <a:sym typeface="+mn-ea"/>
                </a:rPr>
                <a:t>允公允能 日新月异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24" name="矩形 9"/>
            <p:cNvSpPr/>
            <p:nvPr/>
          </p:nvSpPr>
          <p:spPr>
            <a:xfrm>
              <a:off x="336813" y="3239673"/>
              <a:ext cx="4340720" cy="345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endParaRPr>
            </a:p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</p:grp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88265"/>
            <a:ext cx="6537960" cy="6995160"/>
          </a:xfrm>
          <a:prstGeom prst="rect">
            <a:avLst/>
          </a:prstGeom>
          <a:solidFill>
            <a:srgbClr val="EBE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flipH="1">
            <a:off x="3242945" y="-91440"/>
            <a:ext cx="8976204" cy="7039610"/>
            <a:chOff x="704" y="2"/>
            <a:chExt cx="13836" cy="10850"/>
          </a:xfrm>
          <a:solidFill>
            <a:schemeClr val="bg1"/>
          </a:solidFill>
        </p:grpSpPr>
        <p:sp>
          <p:nvSpPr>
            <p:cNvPr id="8" name="矩形 7"/>
            <p:cNvSpPr/>
            <p:nvPr/>
          </p:nvSpPr>
          <p:spPr>
            <a:xfrm>
              <a:off x="704" y="2"/>
              <a:ext cx="10021" cy="108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直角三角形 8"/>
            <p:cNvSpPr/>
            <p:nvPr/>
          </p:nvSpPr>
          <p:spPr>
            <a:xfrm rot="13500000">
              <a:off x="6864" y="1587"/>
              <a:ext cx="7676" cy="767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Group 74"/>
          <p:cNvGrpSpPr/>
          <p:nvPr/>
        </p:nvGrpSpPr>
        <p:grpSpPr>
          <a:xfrm>
            <a:off x="5512302" y="1402776"/>
            <a:ext cx="5786119" cy="812800"/>
            <a:chOff x="336337" y="2984337"/>
            <a:chExt cx="4340719" cy="609759"/>
          </a:xfrm>
        </p:grpSpPr>
        <p:sp>
          <p:nvSpPr>
            <p:cNvPr id="13" name="文本框 11"/>
            <p:cNvSpPr txBox="1"/>
            <p:nvPr/>
          </p:nvSpPr>
          <p:spPr>
            <a:xfrm>
              <a:off x="336337" y="2984337"/>
              <a:ext cx="1410543" cy="252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  <a:sym typeface="+mn-ea"/>
                </a:rPr>
                <a:t>允公允能 日新月异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14" name="矩形 9"/>
            <p:cNvSpPr/>
            <p:nvPr/>
          </p:nvSpPr>
          <p:spPr>
            <a:xfrm>
              <a:off x="336813" y="3248725"/>
              <a:ext cx="4340243" cy="345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endParaRPr>
            </a:p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</p:grpSp>
      <p:grpSp>
        <p:nvGrpSpPr>
          <p:cNvPr id="15" name="Group 74"/>
          <p:cNvGrpSpPr/>
          <p:nvPr/>
        </p:nvGrpSpPr>
        <p:grpSpPr>
          <a:xfrm>
            <a:off x="5511032" y="2848036"/>
            <a:ext cx="5787389" cy="800734"/>
            <a:chOff x="336337" y="2984337"/>
            <a:chExt cx="4341672" cy="600707"/>
          </a:xfrm>
        </p:grpSpPr>
        <p:sp>
          <p:nvSpPr>
            <p:cNvPr id="20" name="文本框 11"/>
            <p:cNvSpPr txBox="1"/>
            <p:nvPr/>
          </p:nvSpPr>
          <p:spPr>
            <a:xfrm>
              <a:off x="336337" y="2984337"/>
              <a:ext cx="1410543" cy="252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  <a:sym typeface="+mn-ea"/>
                </a:rPr>
                <a:t>允公允能 日新月异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21" name="矩形 9"/>
            <p:cNvSpPr/>
            <p:nvPr/>
          </p:nvSpPr>
          <p:spPr>
            <a:xfrm>
              <a:off x="336813" y="3239673"/>
              <a:ext cx="4341196" cy="345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endParaRPr>
            </a:p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</p:grpSp>
      <p:grpSp>
        <p:nvGrpSpPr>
          <p:cNvPr id="22" name="Group 74"/>
          <p:cNvGrpSpPr/>
          <p:nvPr/>
        </p:nvGrpSpPr>
        <p:grpSpPr>
          <a:xfrm>
            <a:off x="5511667" y="4281231"/>
            <a:ext cx="5786754" cy="800734"/>
            <a:chOff x="336337" y="2984337"/>
            <a:chExt cx="4341196" cy="600707"/>
          </a:xfrm>
        </p:grpSpPr>
        <p:sp>
          <p:nvSpPr>
            <p:cNvPr id="23" name="文本框 11"/>
            <p:cNvSpPr txBox="1"/>
            <p:nvPr/>
          </p:nvSpPr>
          <p:spPr>
            <a:xfrm>
              <a:off x="336337" y="2984337"/>
              <a:ext cx="1410544" cy="252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charset="-122"/>
                  <a:ea typeface="微软雅黑" charset="-122"/>
                  <a:sym typeface="+mn-ea"/>
                </a:rPr>
                <a:t>允公允能 日新月异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  <p:sp>
          <p:nvSpPr>
            <p:cNvPr id="24" name="矩形 9"/>
            <p:cNvSpPr/>
            <p:nvPr/>
          </p:nvSpPr>
          <p:spPr>
            <a:xfrm>
              <a:off x="336813" y="3239673"/>
              <a:ext cx="4340720" cy="345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endParaRPr>
            </a:p>
            <a:p>
              <a:pPr algn="l" defTabSz="912495">
                <a:defRPr/>
              </a:pPr>
              <a:r>
                <a:rPr lang="zh-CN" altLang="en-US" sz="120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  <a:sym typeface="+mn-lt"/>
                </a:rPr>
                <a:t>请替换文字内容，修改文字内容，或直接复制你的内容到此。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endParaRPr>
            </a:p>
          </p:txBody>
        </p:sp>
      </p:grpSp>
      <p:pic>
        <p:nvPicPr>
          <p:cNvPr id="17" name="图片 16" descr="IMG_2199"/>
          <p:cNvPicPr>
            <a:picLocks noChangeAspect="1"/>
          </p:cNvPicPr>
          <p:nvPr/>
        </p:nvPicPr>
        <p:blipFill>
          <a:blip r:embed="rId1"/>
          <a:srcRect l="14777" t="3443" r="26640" b="2674"/>
          <a:stretch>
            <a:fillRect/>
          </a:stretch>
        </p:blipFill>
        <p:spPr>
          <a:xfrm>
            <a:off x="476885" y="2559050"/>
            <a:ext cx="1478280" cy="1804035"/>
          </a:xfrm>
          <a:prstGeom prst="chevron">
            <a:avLst/>
          </a:prstGeom>
        </p:spPr>
      </p:pic>
      <p:sp>
        <p:nvSpPr>
          <p:cNvPr id="2" name="菱形 1"/>
          <p:cNvSpPr/>
          <p:nvPr/>
        </p:nvSpPr>
        <p:spPr>
          <a:xfrm>
            <a:off x="2720340" y="2675890"/>
            <a:ext cx="1467485" cy="1467485"/>
          </a:xfrm>
          <a:prstGeom prst="diamond">
            <a:avLst/>
          </a:prstGeom>
          <a:solidFill>
            <a:srgbClr val="75453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465" y="2928620"/>
            <a:ext cx="990600" cy="984885"/>
          </a:xfrm>
          <a:prstGeom prst="rect">
            <a:avLst/>
          </a:prstGeom>
        </p:spPr>
      </p:pic>
      <p:pic>
        <p:nvPicPr>
          <p:cNvPr id="5" name="图片 4" descr="heibai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570" y="6230620"/>
            <a:ext cx="1299210" cy="4629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197"/>
          <p:cNvPicPr>
            <a:picLocks noChangeAspect="1"/>
          </p:cNvPicPr>
          <p:nvPr/>
        </p:nvPicPr>
        <p:blipFill>
          <a:blip r:embed="rId1"/>
          <a:srcRect t="8248" b="59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54195" y="-137160"/>
            <a:ext cx="3483610" cy="7005955"/>
          </a:xfrm>
          <a:prstGeom prst="rect">
            <a:avLst/>
          </a:prstGeom>
          <a:solidFill>
            <a:schemeClr val="accent3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3155950" y="473075"/>
            <a:ext cx="5913120" cy="5913120"/>
          </a:xfrm>
          <a:prstGeom prst="diamond">
            <a:avLst/>
          </a:prstGeom>
          <a:solidFill>
            <a:schemeClr val="bg1">
              <a:alpha val="73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菱形 13"/>
          <p:cNvSpPr/>
          <p:nvPr/>
        </p:nvSpPr>
        <p:spPr>
          <a:xfrm>
            <a:off x="3366770" y="701040"/>
            <a:ext cx="5457825" cy="5457825"/>
          </a:xfrm>
          <a:prstGeom prst="diamond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75555" y="1586230"/>
            <a:ext cx="2040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02</a:t>
            </a:r>
            <a:endParaRPr lang="en-US" altLang="zh-CN" sz="40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26535" y="2460625"/>
            <a:ext cx="41382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允公允能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日新月异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76750" y="3493770"/>
            <a:ext cx="33610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95">
              <a:defRPr/>
            </a:pPr>
            <a:r>
              <a:rPr lang="zh-CN" altLang="en-US" sz="16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</a:t>
            </a:r>
            <a:endParaRPr lang="zh-CN" altLang="en-US" sz="1600">
              <a:solidFill>
                <a:schemeClr val="accent1">
                  <a:lumMod val="50000"/>
                </a:schemeClr>
              </a:solidFill>
              <a:latin typeface="微软雅黑" charset="0"/>
              <a:ea typeface="微软雅黑" charset="0"/>
              <a:sym typeface="+mn-lt"/>
            </a:endParaRPr>
          </a:p>
          <a:p>
            <a:pPr algn="ctr" defTabSz="912495">
              <a:defRPr/>
            </a:pPr>
            <a:r>
              <a:rPr lang="zh-CN" altLang="en-US" sz="16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5" grpId="0" bldLvl="0" animBg="1"/>
      <p:bldP spid="14" grpId="0" bldLvl="0" animBg="1"/>
      <p:bldP spid="6" grpId="0"/>
      <p:bldP spid="2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197"/>
          <p:cNvPicPr>
            <a:picLocks noChangeAspect="1"/>
          </p:cNvPicPr>
          <p:nvPr/>
        </p:nvPicPr>
        <p:blipFill>
          <a:blip r:embed="rId1"/>
          <a:srcRect t="8248" b="5910"/>
          <a:stretch>
            <a:fillRect/>
          </a:stretch>
        </p:blipFill>
        <p:spPr>
          <a:xfrm>
            <a:off x="5025390" y="1581150"/>
            <a:ext cx="6571615" cy="3696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0210" y="520700"/>
            <a:ext cx="5026025" cy="5816600"/>
          </a:xfrm>
          <a:prstGeom prst="rect">
            <a:avLst/>
          </a:prstGeom>
          <a:solidFill>
            <a:srgbClr val="DAE0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9915" y="723900"/>
            <a:ext cx="2679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 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日新月异</a:t>
            </a:r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73735" y="1759585"/>
            <a:ext cx="972185" cy="31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73735" y="2108835"/>
            <a:ext cx="31108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 fontAlgn="auto">
              <a:lnSpc>
                <a:spcPct val="15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请替换文字内容，修改文字内容，或直接复制你的内容到此。请替换文字内容，修改文字内容，或直接复制你的内容到此。</a:t>
            </a:r>
            <a:endParaRPr lang="zh-CN" altLang="en-US" sz="1200">
              <a:solidFill>
                <a:schemeClr val="accent1">
                  <a:lumMod val="50000"/>
                </a:schemeClr>
              </a:solidFill>
              <a:latin typeface="微软雅黑" charset="0"/>
              <a:ea typeface="微软雅黑" charset="0"/>
              <a:sym typeface="+mn-ea"/>
            </a:endParaRPr>
          </a:p>
          <a:p>
            <a:pPr algn="l" defTabSz="912495">
              <a:defRPr/>
            </a:pP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735" y="4234815"/>
            <a:ext cx="31108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 fontAlgn="auto">
              <a:lnSpc>
                <a:spcPct val="15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请替换文字内容，修改文字内容，或直接复制你的内容到此。请替换文字内容，修改文字内容，或直接复制你的内容到此。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9" name="图片 8" descr="heibai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570" y="6230620"/>
            <a:ext cx="1299210" cy="4629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1" grpId="0"/>
      <p:bldP spid="2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2197"/>
          <p:cNvPicPr>
            <a:picLocks noChangeAspect="1"/>
          </p:cNvPicPr>
          <p:nvPr/>
        </p:nvPicPr>
        <p:blipFill>
          <a:blip r:embed="rId1"/>
          <a:srcRect l="7431" t="7304" r="33433" b="6854"/>
          <a:stretch>
            <a:fillRect/>
          </a:stretch>
        </p:blipFill>
        <p:spPr>
          <a:xfrm>
            <a:off x="2503170" y="1630680"/>
            <a:ext cx="7186930" cy="6949440"/>
          </a:xfrm>
          <a:prstGeom prst="diamond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3681095" y="2689860"/>
            <a:ext cx="4831080" cy="483108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375785" y="4907280"/>
            <a:ext cx="34417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</a:t>
            </a: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日新月异</a:t>
            </a: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980" y="1960880"/>
            <a:ext cx="37738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 fontAlgn="auto">
              <a:lnSpc>
                <a:spcPct val="15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请替换文字内容，修改文字内容，或直接复制你的内容到此。请替换文字内容，修改文字内容，或直接复制你的内容到此。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71155" y="1960880"/>
            <a:ext cx="37738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2495" fontAlgn="auto">
              <a:lnSpc>
                <a:spcPct val="150000"/>
              </a:lnSpc>
              <a:defRPr/>
            </a:pPr>
            <a:r>
              <a:rPr lang="zh-CN" altLang="en-US" sz="12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请替换文字内容，修改文字内容，或直接复制你的内容到此。请替换文字内容，修改文字内容，或直接复制你的内容到此。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02075" y="833755"/>
            <a:ext cx="4387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  <a:sym typeface="+mn-ea"/>
              </a:rPr>
              <a:t>允公允能 日新月异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2" name="图片 1" descr="heibailogo"/>
          <p:cNvPicPr>
            <a:picLocks noChangeAspect="1"/>
          </p:cNvPicPr>
          <p:nvPr/>
        </p:nvPicPr>
        <p:blipFill>
          <a:blip r:embed="rId2"/>
          <a:srcRect r="62121" b="-14389"/>
          <a:stretch>
            <a:fillRect/>
          </a:stretch>
        </p:blipFill>
        <p:spPr>
          <a:xfrm>
            <a:off x="5636260" y="3741420"/>
            <a:ext cx="918210" cy="988060"/>
          </a:xfrm>
          <a:prstGeom prst="rect">
            <a:avLst/>
          </a:prstGeom>
        </p:spPr>
      </p:pic>
      <p:pic>
        <p:nvPicPr>
          <p:cNvPr id="8" name="图片 7" descr="heibai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570" y="6230620"/>
            <a:ext cx="1299210" cy="46291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bldLvl="0" animBg="1"/>
      <p:bldP spid="21" grpId="0"/>
      <p:bldP spid="21" grpId="1"/>
      <p:bldP spid="21" grpId="2"/>
      <p:bldP spid="9" grpId="0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196"/>
          <p:cNvPicPr>
            <a:picLocks noChangeAspect="1"/>
          </p:cNvPicPr>
          <p:nvPr/>
        </p:nvPicPr>
        <p:blipFill>
          <a:blip r:embed="rId1"/>
          <a:srcRect t="22562" r="30505" b="50775"/>
          <a:stretch>
            <a:fillRect/>
          </a:stretch>
        </p:blipFill>
        <p:spPr>
          <a:xfrm>
            <a:off x="0" y="0"/>
            <a:ext cx="12192000" cy="68408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54195" y="-137160"/>
            <a:ext cx="3483610" cy="7005955"/>
          </a:xfrm>
          <a:prstGeom prst="rect">
            <a:avLst/>
          </a:prstGeom>
          <a:solidFill>
            <a:schemeClr val="accent3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>
            <a:off x="3155950" y="473075"/>
            <a:ext cx="5913120" cy="5913120"/>
          </a:xfrm>
          <a:prstGeom prst="diamond">
            <a:avLst/>
          </a:prstGeom>
          <a:solidFill>
            <a:schemeClr val="bg1">
              <a:alpha val="73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菱形 13"/>
          <p:cNvSpPr/>
          <p:nvPr/>
        </p:nvSpPr>
        <p:spPr>
          <a:xfrm>
            <a:off x="3366770" y="701040"/>
            <a:ext cx="5457825" cy="5457825"/>
          </a:xfrm>
          <a:prstGeom prst="diamond">
            <a:avLst/>
          </a:prstGeom>
          <a:noFill/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75555" y="1586230"/>
            <a:ext cx="2040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03</a:t>
            </a:r>
            <a:endParaRPr lang="en-US" altLang="zh-CN" sz="40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26535" y="2460625"/>
            <a:ext cx="41382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允公允能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  <a:p>
            <a:pPr algn="ctr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charset="-122"/>
                <a:ea typeface="微软雅黑" charset="-122"/>
              </a:rPr>
              <a:t>日新月异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76750" y="3493770"/>
            <a:ext cx="33610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95">
              <a:defRPr/>
            </a:pPr>
            <a:r>
              <a:rPr lang="zh-CN" altLang="en-US" sz="16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  <a:sym typeface="+mn-lt"/>
              </a:rPr>
              <a:t>请替换文字内容，修改文字内容，或直接复制你的内容到此。请替换文字内容，修改文字内容，或直接复制你的内容到此。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5" grpId="0" bldLvl="0" animBg="1"/>
      <p:bldP spid="14" grpId="0" bldLvl="0" animBg="1"/>
      <p:bldP spid="6" grpId="0"/>
      <p:bldP spid="23" grpId="0"/>
      <p:bldP spid="8" grpId="0"/>
    </p:bldLst>
  </p:timing>
</p:sld>
</file>

<file path=ppt/tags/tag1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949393"/>
    </a:accent1>
    <a:accent2>
      <a:srgbClr val="5D5C5C"/>
    </a:accent2>
    <a:accent3>
      <a:srgbClr val="949393"/>
    </a:accent3>
    <a:accent4>
      <a:srgbClr val="5D5C5C"/>
    </a:accent4>
    <a:accent5>
      <a:srgbClr val="949393"/>
    </a:accent5>
    <a:accent6>
      <a:srgbClr val="5D5C5C"/>
    </a:accent6>
    <a:hlink>
      <a:srgbClr val="949393"/>
    </a:hlink>
    <a:folHlink>
      <a:srgbClr val="5D5C5C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949393"/>
    </a:accent1>
    <a:accent2>
      <a:srgbClr val="5D5C5C"/>
    </a:accent2>
    <a:accent3>
      <a:srgbClr val="949393"/>
    </a:accent3>
    <a:accent4>
      <a:srgbClr val="5D5C5C"/>
    </a:accent4>
    <a:accent5>
      <a:srgbClr val="949393"/>
    </a:accent5>
    <a:accent6>
      <a:srgbClr val="5D5C5C"/>
    </a:accent6>
    <a:hlink>
      <a:srgbClr val="949393"/>
    </a:hlink>
    <a:folHlink>
      <a:srgbClr val="5D5C5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1884</Words>
  <Application>WPS 文字</Application>
  <PresentationFormat>宽屏</PresentationFormat>
  <Paragraphs>175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方正书宋_GBK</vt:lpstr>
      <vt:lpstr>Wingdings</vt:lpstr>
      <vt:lpstr>微软雅黑</vt:lpstr>
      <vt:lpstr>汉仪旗黑</vt:lpstr>
      <vt:lpstr>微软雅黑</vt:lpstr>
      <vt:lpstr>MingLiU</vt:lpstr>
      <vt:lpstr>Verdana</vt:lpstr>
      <vt:lpstr>宋体</vt:lpstr>
      <vt:lpstr>Arial Unicode MS</vt:lpstr>
      <vt:lpstr>Calibri</vt:lpstr>
      <vt:lpstr>Helvetica Neue</vt:lpstr>
      <vt:lpstr>汉仪书宋二KW</vt:lpstr>
      <vt:lpstr>宋体-繁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sylviako</dc:creator>
  <cp:lastModifiedBy>sylviako</cp:lastModifiedBy>
  <cp:revision>3</cp:revision>
  <dcterms:created xsi:type="dcterms:W3CDTF">2021-08-12T09:15:26Z</dcterms:created>
  <dcterms:modified xsi:type="dcterms:W3CDTF">2021-08-12T09:15:26Z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</Properties>
</file>